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4.xml" ContentType="application/vnd.openxmlformats-officedocument.presentationml.notesSlide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26"/>
  </p:notesMasterIdLst>
  <p:handoutMasterIdLst>
    <p:handoutMasterId r:id="rId27"/>
  </p:handoutMasterIdLst>
  <p:sldIdLst>
    <p:sldId id="256" r:id="rId5"/>
    <p:sldId id="281" r:id="rId6"/>
    <p:sldId id="287" r:id="rId7"/>
    <p:sldId id="259" r:id="rId8"/>
    <p:sldId id="295" r:id="rId9"/>
    <p:sldId id="296" r:id="rId10"/>
    <p:sldId id="297" r:id="rId11"/>
    <p:sldId id="298" r:id="rId12"/>
    <p:sldId id="299" r:id="rId13"/>
    <p:sldId id="291" r:id="rId14"/>
    <p:sldId id="300" r:id="rId15"/>
    <p:sldId id="301" r:id="rId16"/>
    <p:sldId id="302" r:id="rId17"/>
    <p:sldId id="303" r:id="rId18"/>
    <p:sldId id="304" r:id="rId19"/>
    <p:sldId id="305" r:id="rId20"/>
    <p:sldId id="306" r:id="rId21"/>
    <p:sldId id="293" r:id="rId22"/>
    <p:sldId id="294" r:id="rId23"/>
    <p:sldId id="307" r:id="rId24"/>
    <p:sldId id="308" r:id="rId25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260" autoAdjust="0"/>
    <p:restoredTop sz="96327" autoAdjust="0"/>
  </p:normalViewPr>
  <p:slideViewPr>
    <p:cSldViewPr snapToGrid="0">
      <p:cViewPr varScale="1">
        <p:scale>
          <a:sx n="123" d="100"/>
          <a:sy n="123" d="100"/>
        </p:scale>
        <p:origin x="464" y="19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notesMaster" Target="notesMasters/notesMaster1.xml"/><Relationship Id="rId3" Type="http://schemas.openxmlformats.org/officeDocument/2006/relationships/customXml" Target="../customXml/item3.xml"/><Relationship Id="rId21" Type="http://schemas.openxmlformats.org/officeDocument/2006/relationships/slide" Target="slides/slide17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handoutMaster" Target="handoutMasters/handoutMaster1.xml"/><Relationship Id="rId30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5">
  <dgm:title val=""/>
  <dgm:desc val=""/>
  <dgm:catLst>
    <dgm:cat type="colorful" pri="10500"/>
  </dgm:catLst>
  <dgm:styleLbl name="node0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5"/>
      <a:schemeClr val="accent6"/>
    </dgm:fillClrLst>
    <dgm:linClrLst>
      <a:schemeClr val="accent5"/>
      <a:schemeClr val="accent6"/>
    </dgm:linClrLst>
    <dgm:effectClrLst/>
    <dgm:txLinClrLst/>
    <dgm:txFillClrLst/>
    <dgm:txEffectClrLst/>
  </dgm:styleLbl>
  <dgm:styleLbl name="lnNode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5">
        <a:tint val="50000"/>
      </a:schemeClr>
      <a:schemeClr val="accent6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5"/>
      <a:schemeClr val="accent6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5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6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1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6">
        <a:tint val="90000"/>
      </a:schemeClr>
    </dgm:fillClrLst>
    <dgm:linClrLst meth="repeat">
      <a:schemeClr val="accent6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6">
        <a:tint val="70000"/>
      </a:schemeClr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6">
        <a:tint val="5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5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5">
        <a:tint val="40000"/>
        <a:alpha val="90000"/>
      </a:schemeClr>
      <a:schemeClr val="accent6">
        <a:tint val="40000"/>
        <a:alpha val="90000"/>
      </a:schemeClr>
    </dgm:fillClrLst>
    <dgm:linClrLst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6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C761E8D2-044C-437C-8C40-695B356A474A}" type="doc">
      <dgm:prSet loTypeId="urn:microsoft.com/office/officeart/2005/8/layout/default" loCatId="list" qsTypeId="urn:microsoft.com/office/officeart/2005/8/quickstyle/simple1" qsCatId="simple" csTypeId="urn:microsoft.com/office/officeart/2005/8/colors/colorful5" csCatId="colorful"/>
      <dgm:spPr/>
      <dgm:t>
        <a:bodyPr/>
        <a:lstStyle/>
        <a:p>
          <a:endParaRPr lang="en-US"/>
        </a:p>
      </dgm:t>
    </dgm:pt>
    <dgm:pt modelId="{FCDDBF3A-F2EC-4EBE-8A13-9AC2DD918844}">
      <dgm:prSet/>
      <dgm:spPr/>
      <dgm:t>
        <a:bodyPr/>
        <a:lstStyle/>
        <a:p>
          <a:r>
            <a:rPr lang="en-US"/>
            <a:t>Data management: Regex and Git</a:t>
          </a:r>
        </a:p>
      </dgm:t>
    </dgm:pt>
    <dgm:pt modelId="{05F4C608-0375-4B43-9E5D-A63AE9C12983}" type="parTrans" cxnId="{2405B5ED-D162-4F1E-B6FA-26988E77F723}">
      <dgm:prSet/>
      <dgm:spPr/>
      <dgm:t>
        <a:bodyPr/>
        <a:lstStyle/>
        <a:p>
          <a:endParaRPr lang="en-US"/>
        </a:p>
      </dgm:t>
    </dgm:pt>
    <dgm:pt modelId="{DC67290A-2CE5-4B4A-95C2-6B192FB0C646}" type="sibTrans" cxnId="{2405B5ED-D162-4F1E-B6FA-26988E77F723}">
      <dgm:prSet/>
      <dgm:spPr/>
      <dgm:t>
        <a:bodyPr/>
        <a:lstStyle/>
        <a:p>
          <a:endParaRPr lang="en-US"/>
        </a:p>
      </dgm:t>
    </dgm:pt>
    <dgm:pt modelId="{F1691860-7A62-49E1-9B39-8575DACA9769}">
      <dgm:prSet/>
      <dgm:spPr/>
      <dgm:t>
        <a:bodyPr/>
        <a:lstStyle/>
        <a:p>
          <a:r>
            <a:rPr lang="en-US"/>
            <a:t>Good data: Metadata standards, controlled vocabularies, linked open data</a:t>
          </a:r>
        </a:p>
      </dgm:t>
    </dgm:pt>
    <dgm:pt modelId="{1E94E5E2-384B-4A42-BF60-F32048B77B87}" type="parTrans" cxnId="{BD4BF045-0E57-4097-8820-F404A02A1570}">
      <dgm:prSet/>
      <dgm:spPr/>
      <dgm:t>
        <a:bodyPr/>
        <a:lstStyle/>
        <a:p>
          <a:endParaRPr lang="en-US"/>
        </a:p>
      </dgm:t>
    </dgm:pt>
    <dgm:pt modelId="{91664841-9E1E-450A-AF43-D36DB6CF3136}" type="sibTrans" cxnId="{BD4BF045-0E57-4097-8820-F404A02A1570}">
      <dgm:prSet/>
      <dgm:spPr/>
      <dgm:t>
        <a:bodyPr/>
        <a:lstStyle/>
        <a:p>
          <a:endParaRPr lang="en-US"/>
        </a:p>
      </dgm:t>
    </dgm:pt>
    <dgm:pt modelId="{FEA2D7F7-2BD2-4FEB-9D87-6A88D8115C5D}">
      <dgm:prSet/>
      <dgm:spPr/>
      <dgm:t>
        <a:bodyPr/>
        <a:lstStyle/>
        <a:p>
          <a:r>
            <a:rPr lang="en-US"/>
            <a:t>Constraining data: ODD and Schematron</a:t>
          </a:r>
        </a:p>
      </dgm:t>
    </dgm:pt>
    <dgm:pt modelId="{E37487B4-94C9-49CE-8B63-BC1B0A04C1B7}" type="parTrans" cxnId="{555983F4-6188-4109-8EFB-84F930DFCB86}">
      <dgm:prSet/>
      <dgm:spPr/>
      <dgm:t>
        <a:bodyPr/>
        <a:lstStyle/>
        <a:p>
          <a:endParaRPr lang="en-US"/>
        </a:p>
      </dgm:t>
    </dgm:pt>
    <dgm:pt modelId="{32921E20-83AF-481E-A969-A06E47D6C798}" type="sibTrans" cxnId="{555983F4-6188-4109-8EFB-84F930DFCB86}">
      <dgm:prSet/>
      <dgm:spPr/>
      <dgm:t>
        <a:bodyPr/>
        <a:lstStyle/>
        <a:p>
          <a:endParaRPr lang="en-US"/>
        </a:p>
      </dgm:t>
    </dgm:pt>
    <dgm:pt modelId="{6F945810-07C4-4B35-962E-B0A6707738AC}">
      <dgm:prSet/>
      <dgm:spPr/>
      <dgm:t>
        <a:bodyPr/>
        <a:lstStyle/>
        <a:p>
          <a:r>
            <a:rPr lang="en-US"/>
            <a:t>Transforming data: XSLT</a:t>
          </a:r>
        </a:p>
      </dgm:t>
    </dgm:pt>
    <dgm:pt modelId="{CE17218C-7CBA-42F3-A7AD-650C1C4C1B29}" type="parTrans" cxnId="{4D5B4240-8543-4063-BC71-C55FFF55A6DF}">
      <dgm:prSet/>
      <dgm:spPr/>
      <dgm:t>
        <a:bodyPr/>
        <a:lstStyle/>
        <a:p>
          <a:endParaRPr lang="en-US"/>
        </a:p>
      </dgm:t>
    </dgm:pt>
    <dgm:pt modelId="{38E6806E-F652-4795-B427-483A8CF39B19}" type="sibTrans" cxnId="{4D5B4240-8543-4063-BC71-C55FFF55A6DF}">
      <dgm:prSet/>
      <dgm:spPr/>
      <dgm:t>
        <a:bodyPr/>
        <a:lstStyle/>
        <a:p>
          <a:endParaRPr lang="en-US"/>
        </a:p>
      </dgm:t>
    </dgm:pt>
    <dgm:pt modelId="{5E61FF55-CC79-4263-8437-B807645CD56C}">
      <dgm:prSet/>
      <dgm:spPr/>
      <dgm:t>
        <a:bodyPr/>
        <a:lstStyle/>
        <a:p>
          <a:r>
            <a:rPr lang="en-US"/>
            <a:t>Navigating data: Xpath</a:t>
          </a:r>
        </a:p>
      </dgm:t>
    </dgm:pt>
    <dgm:pt modelId="{1F703F7C-3E7B-478B-8FFB-A46090ABB225}" type="parTrans" cxnId="{5D27720B-58B7-4F2C-B90D-FA745329A4EB}">
      <dgm:prSet/>
      <dgm:spPr/>
      <dgm:t>
        <a:bodyPr/>
        <a:lstStyle/>
        <a:p>
          <a:endParaRPr lang="en-US"/>
        </a:p>
      </dgm:t>
    </dgm:pt>
    <dgm:pt modelId="{0D80E030-C326-4DEB-8B9C-B7BC8BE7A960}" type="sibTrans" cxnId="{5D27720B-58B7-4F2C-B90D-FA745329A4EB}">
      <dgm:prSet/>
      <dgm:spPr/>
      <dgm:t>
        <a:bodyPr/>
        <a:lstStyle/>
        <a:p>
          <a:endParaRPr lang="en-US"/>
        </a:p>
      </dgm:t>
    </dgm:pt>
    <dgm:pt modelId="{156DCE59-9CC9-4005-88B7-863EF3624F24}">
      <dgm:prSet/>
      <dgm:spPr/>
      <dgm:t>
        <a:bodyPr/>
        <a:lstStyle/>
        <a:p>
          <a:r>
            <a:rPr lang="en-US"/>
            <a:t>Querying data: XQuery</a:t>
          </a:r>
        </a:p>
      </dgm:t>
    </dgm:pt>
    <dgm:pt modelId="{DB3BE89C-1E28-43AD-81BA-44CB9E4FEA09}" type="parTrans" cxnId="{BE39F2E1-BF45-4120-9BC9-D72DF4B3AF23}">
      <dgm:prSet/>
      <dgm:spPr/>
      <dgm:t>
        <a:bodyPr/>
        <a:lstStyle/>
        <a:p>
          <a:endParaRPr lang="en-US"/>
        </a:p>
      </dgm:t>
    </dgm:pt>
    <dgm:pt modelId="{030A6BBB-9474-40F6-9B98-3C4E1D0BE3A4}" type="sibTrans" cxnId="{BE39F2E1-BF45-4120-9BC9-D72DF4B3AF23}">
      <dgm:prSet/>
      <dgm:spPr/>
      <dgm:t>
        <a:bodyPr/>
        <a:lstStyle/>
        <a:p>
          <a:endParaRPr lang="en-US"/>
        </a:p>
      </dgm:t>
    </dgm:pt>
    <dgm:pt modelId="{710031A6-97CB-9D43-8FAD-C0361E17A2CB}" type="pres">
      <dgm:prSet presAssocID="{C761E8D2-044C-437C-8C40-695B356A474A}" presName="diagram" presStyleCnt="0">
        <dgm:presLayoutVars>
          <dgm:dir/>
          <dgm:resizeHandles val="exact"/>
        </dgm:presLayoutVars>
      </dgm:prSet>
      <dgm:spPr/>
    </dgm:pt>
    <dgm:pt modelId="{88C8D5C0-1253-CC40-BCD9-0F993917B72D}" type="pres">
      <dgm:prSet presAssocID="{FCDDBF3A-F2EC-4EBE-8A13-9AC2DD918844}" presName="node" presStyleLbl="node1" presStyleIdx="0" presStyleCnt="6">
        <dgm:presLayoutVars>
          <dgm:bulletEnabled val="1"/>
        </dgm:presLayoutVars>
      </dgm:prSet>
      <dgm:spPr/>
    </dgm:pt>
    <dgm:pt modelId="{FAB80060-69E6-1C4C-9CB9-FBEBE43B4464}" type="pres">
      <dgm:prSet presAssocID="{DC67290A-2CE5-4B4A-95C2-6B192FB0C646}" presName="sibTrans" presStyleCnt="0"/>
      <dgm:spPr/>
    </dgm:pt>
    <dgm:pt modelId="{FA8ACF89-640E-B444-8D1F-6ADA822C9447}" type="pres">
      <dgm:prSet presAssocID="{F1691860-7A62-49E1-9B39-8575DACA9769}" presName="node" presStyleLbl="node1" presStyleIdx="1" presStyleCnt="6">
        <dgm:presLayoutVars>
          <dgm:bulletEnabled val="1"/>
        </dgm:presLayoutVars>
      </dgm:prSet>
      <dgm:spPr/>
    </dgm:pt>
    <dgm:pt modelId="{F0C32F0D-D563-6C45-BCFF-CC84FBC527BB}" type="pres">
      <dgm:prSet presAssocID="{91664841-9E1E-450A-AF43-D36DB6CF3136}" presName="sibTrans" presStyleCnt="0"/>
      <dgm:spPr/>
    </dgm:pt>
    <dgm:pt modelId="{FBC7022D-A4A7-5149-AC9A-1E72132D9B53}" type="pres">
      <dgm:prSet presAssocID="{FEA2D7F7-2BD2-4FEB-9D87-6A88D8115C5D}" presName="node" presStyleLbl="node1" presStyleIdx="2" presStyleCnt="6">
        <dgm:presLayoutVars>
          <dgm:bulletEnabled val="1"/>
        </dgm:presLayoutVars>
      </dgm:prSet>
      <dgm:spPr/>
    </dgm:pt>
    <dgm:pt modelId="{7C48D1E5-1E43-8F4A-B555-4C1E500D5E17}" type="pres">
      <dgm:prSet presAssocID="{32921E20-83AF-481E-A969-A06E47D6C798}" presName="sibTrans" presStyleCnt="0"/>
      <dgm:spPr/>
    </dgm:pt>
    <dgm:pt modelId="{4842A0FE-86B4-FA4A-81E6-5E82E4ECCEB7}" type="pres">
      <dgm:prSet presAssocID="{6F945810-07C4-4B35-962E-B0A6707738AC}" presName="node" presStyleLbl="node1" presStyleIdx="3" presStyleCnt="6">
        <dgm:presLayoutVars>
          <dgm:bulletEnabled val="1"/>
        </dgm:presLayoutVars>
      </dgm:prSet>
      <dgm:spPr/>
    </dgm:pt>
    <dgm:pt modelId="{6238D9F7-8A14-9C46-947C-A64F61BD99B3}" type="pres">
      <dgm:prSet presAssocID="{38E6806E-F652-4795-B427-483A8CF39B19}" presName="sibTrans" presStyleCnt="0"/>
      <dgm:spPr/>
    </dgm:pt>
    <dgm:pt modelId="{E4B282A3-1254-5B47-8D2A-78D9C31205B2}" type="pres">
      <dgm:prSet presAssocID="{5E61FF55-CC79-4263-8437-B807645CD56C}" presName="node" presStyleLbl="node1" presStyleIdx="4" presStyleCnt="6">
        <dgm:presLayoutVars>
          <dgm:bulletEnabled val="1"/>
        </dgm:presLayoutVars>
      </dgm:prSet>
      <dgm:spPr/>
    </dgm:pt>
    <dgm:pt modelId="{47553A1F-3A72-614A-BCCE-0D0310EB3795}" type="pres">
      <dgm:prSet presAssocID="{0D80E030-C326-4DEB-8B9C-B7BC8BE7A960}" presName="sibTrans" presStyleCnt="0"/>
      <dgm:spPr/>
    </dgm:pt>
    <dgm:pt modelId="{DB328F58-7B15-5448-A960-2B8D9ED89F98}" type="pres">
      <dgm:prSet presAssocID="{156DCE59-9CC9-4005-88B7-863EF3624F24}" presName="node" presStyleLbl="node1" presStyleIdx="5" presStyleCnt="6">
        <dgm:presLayoutVars>
          <dgm:bulletEnabled val="1"/>
        </dgm:presLayoutVars>
      </dgm:prSet>
      <dgm:spPr/>
    </dgm:pt>
  </dgm:ptLst>
  <dgm:cxnLst>
    <dgm:cxn modelId="{5D27720B-58B7-4F2C-B90D-FA745329A4EB}" srcId="{C761E8D2-044C-437C-8C40-695B356A474A}" destId="{5E61FF55-CC79-4263-8437-B807645CD56C}" srcOrd="4" destOrd="0" parTransId="{1F703F7C-3E7B-478B-8FFB-A46090ABB225}" sibTransId="{0D80E030-C326-4DEB-8B9C-B7BC8BE7A960}"/>
    <dgm:cxn modelId="{249D081A-F7B7-EF44-ACB3-083E64F5EF91}" type="presOf" srcId="{FEA2D7F7-2BD2-4FEB-9D87-6A88D8115C5D}" destId="{FBC7022D-A4A7-5149-AC9A-1E72132D9B53}" srcOrd="0" destOrd="0" presId="urn:microsoft.com/office/officeart/2005/8/layout/default"/>
    <dgm:cxn modelId="{4D5B4240-8543-4063-BC71-C55FFF55A6DF}" srcId="{C761E8D2-044C-437C-8C40-695B356A474A}" destId="{6F945810-07C4-4B35-962E-B0A6707738AC}" srcOrd="3" destOrd="0" parTransId="{CE17218C-7CBA-42F3-A7AD-650C1C4C1B29}" sibTransId="{38E6806E-F652-4795-B427-483A8CF39B19}"/>
    <dgm:cxn modelId="{BD4BF045-0E57-4097-8820-F404A02A1570}" srcId="{C761E8D2-044C-437C-8C40-695B356A474A}" destId="{F1691860-7A62-49E1-9B39-8575DACA9769}" srcOrd="1" destOrd="0" parTransId="{1E94E5E2-384B-4A42-BF60-F32048B77B87}" sibTransId="{91664841-9E1E-450A-AF43-D36DB6CF3136}"/>
    <dgm:cxn modelId="{739B064A-DA00-8241-9780-6F40371A0DBA}" type="presOf" srcId="{C761E8D2-044C-437C-8C40-695B356A474A}" destId="{710031A6-97CB-9D43-8FAD-C0361E17A2CB}" srcOrd="0" destOrd="0" presId="urn:microsoft.com/office/officeart/2005/8/layout/default"/>
    <dgm:cxn modelId="{2709754E-7CC1-2444-96F6-CD616538C4DC}" type="presOf" srcId="{5E61FF55-CC79-4263-8437-B807645CD56C}" destId="{E4B282A3-1254-5B47-8D2A-78D9C31205B2}" srcOrd="0" destOrd="0" presId="urn:microsoft.com/office/officeart/2005/8/layout/default"/>
    <dgm:cxn modelId="{F2E59CB6-EB88-BC46-A6E6-9E061C03AE95}" type="presOf" srcId="{6F945810-07C4-4B35-962E-B0A6707738AC}" destId="{4842A0FE-86B4-FA4A-81E6-5E82E4ECCEB7}" srcOrd="0" destOrd="0" presId="urn:microsoft.com/office/officeart/2005/8/layout/default"/>
    <dgm:cxn modelId="{BE39F2E1-BF45-4120-9BC9-D72DF4B3AF23}" srcId="{C761E8D2-044C-437C-8C40-695B356A474A}" destId="{156DCE59-9CC9-4005-88B7-863EF3624F24}" srcOrd="5" destOrd="0" parTransId="{DB3BE89C-1E28-43AD-81BA-44CB9E4FEA09}" sibTransId="{030A6BBB-9474-40F6-9B98-3C4E1D0BE3A4}"/>
    <dgm:cxn modelId="{8C49EFE8-1EFE-8E46-9176-1A2E7B2606E0}" type="presOf" srcId="{F1691860-7A62-49E1-9B39-8575DACA9769}" destId="{FA8ACF89-640E-B444-8D1F-6ADA822C9447}" srcOrd="0" destOrd="0" presId="urn:microsoft.com/office/officeart/2005/8/layout/default"/>
    <dgm:cxn modelId="{2405B5ED-D162-4F1E-B6FA-26988E77F723}" srcId="{C761E8D2-044C-437C-8C40-695B356A474A}" destId="{FCDDBF3A-F2EC-4EBE-8A13-9AC2DD918844}" srcOrd="0" destOrd="0" parTransId="{05F4C608-0375-4B43-9E5D-A63AE9C12983}" sibTransId="{DC67290A-2CE5-4B4A-95C2-6B192FB0C646}"/>
    <dgm:cxn modelId="{555983F4-6188-4109-8EFB-84F930DFCB86}" srcId="{C761E8D2-044C-437C-8C40-695B356A474A}" destId="{FEA2D7F7-2BD2-4FEB-9D87-6A88D8115C5D}" srcOrd="2" destOrd="0" parTransId="{E37487B4-94C9-49CE-8B63-BC1B0A04C1B7}" sibTransId="{32921E20-83AF-481E-A969-A06E47D6C798}"/>
    <dgm:cxn modelId="{2C183FFB-AB82-F647-9EAA-55345C17BE65}" type="presOf" srcId="{156DCE59-9CC9-4005-88B7-863EF3624F24}" destId="{DB328F58-7B15-5448-A960-2B8D9ED89F98}" srcOrd="0" destOrd="0" presId="urn:microsoft.com/office/officeart/2005/8/layout/default"/>
    <dgm:cxn modelId="{F2933CFC-ECA6-E247-BA6F-8DD92F9D3891}" type="presOf" srcId="{FCDDBF3A-F2EC-4EBE-8A13-9AC2DD918844}" destId="{88C8D5C0-1253-CC40-BCD9-0F993917B72D}" srcOrd="0" destOrd="0" presId="urn:microsoft.com/office/officeart/2005/8/layout/default"/>
    <dgm:cxn modelId="{3CD662EA-2EE9-F248-8772-E31A294388F5}" type="presParOf" srcId="{710031A6-97CB-9D43-8FAD-C0361E17A2CB}" destId="{88C8D5C0-1253-CC40-BCD9-0F993917B72D}" srcOrd="0" destOrd="0" presId="urn:microsoft.com/office/officeart/2005/8/layout/default"/>
    <dgm:cxn modelId="{D96D5FC9-B5A0-0E4D-B1DA-40484381B8F6}" type="presParOf" srcId="{710031A6-97CB-9D43-8FAD-C0361E17A2CB}" destId="{FAB80060-69E6-1C4C-9CB9-FBEBE43B4464}" srcOrd="1" destOrd="0" presId="urn:microsoft.com/office/officeart/2005/8/layout/default"/>
    <dgm:cxn modelId="{F3438DED-7549-434A-AEC9-6130FCD2CF1F}" type="presParOf" srcId="{710031A6-97CB-9D43-8FAD-C0361E17A2CB}" destId="{FA8ACF89-640E-B444-8D1F-6ADA822C9447}" srcOrd="2" destOrd="0" presId="urn:microsoft.com/office/officeart/2005/8/layout/default"/>
    <dgm:cxn modelId="{2DD8915B-7B0F-BE40-A58B-721A476A4AD0}" type="presParOf" srcId="{710031A6-97CB-9D43-8FAD-C0361E17A2CB}" destId="{F0C32F0D-D563-6C45-BCFF-CC84FBC527BB}" srcOrd="3" destOrd="0" presId="urn:microsoft.com/office/officeart/2005/8/layout/default"/>
    <dgm:cxn modelId="{D495546F-6D53-C942-AFFC-6BA8FA832401}" type="presParOf" srcId="{710031A6-97CB-9D43-8FAD-C0361E17A2CB}" destId="{FBC7022D-A4A7-5149-AC9A-1E72132D9B53}" srcOrd="4" destOrd="0" presId="urn:microsoft.com/office/officeart/2005/8/layout/default"/>
    <dgm:cxn modelId="{8E676F5E-0EF3-A643-8193-CF71EF86D13D}" type="presParOf" srcId="{710031A6-97CB-9D43-8FAD-C0361E17A2CB}" destId="{7C48D1E5-1E43-8F4A-B555-4C1E500D5E17}" srcOrd="5" destOrd="0" presId="urn:microsoft.com/office/officeart/2005/8/layout/default"/>
    <dgm:cxn modelId="{B140446C-76D3-2E43-B8A1-C7E08C4D5E30}" type="presParOf" srcId="{710031A6-97CB-9D43-8FAD-C0361E17A2CB}" destId="{4842A0FE-86B4-FA4A-81E6-5E82E4ECCEB7}" srcOrd="6" destOrd="0" presId="urn:microsoft.com/office/officeart/2005/8/layout/default"/>
    <dgm:cxn modelId="{C80D207E-1669-544E-BA3B-37085E715FD2}" type="presParOf" srcId="{710031A6-97CB-9D43-8FAD-C0361E17A2CB}" destId="{6238D9F7-8A14-9C46-947C-A64F61BD99B3}" srcOrd="7" destOrd="0" presId="urn:microsoft.com/office/officeart/2005/8/layout/default"/>
    <dgm:cxn modelId="{ABE90C35-561D-D54A-93AC-EE1BD4E51D10}" type="presParOf" srcId="{710031A6-97CB-9D43-8FAD-C0361E17A2CB}" destId="{E4B282A3-1254-5B47-8D2A-78D9C31205B2}" srcOrd="8" destOrd="0" presId="urn:microsoft.com/office/officeart/2005/8/layout/default"/>
    <dgm:cxn modelId="{06645437-A6AB-0441-BD3F-CF45EEE85699}" type="presParOf" srcId="{710031A6-97CB-9D43-8FAD-C0361E17A2CB}" destId="{47553A1F-3A72-614A-BCCE-0D0310EB3795}" srcOrd="9" destOrd="0" presId="urn:microsoft.com/office/officeart/2005/8/layout/default"/>
    <dgm:cxn modelId="{0E014636-DEDE-454F-950C-A798810BEBE9}" type="presParOf" srcId="{710031A6-97CB-9D43-8FAD-C0361E17A2CB}" destId="{DB328F58-7B15-5448-A960-2B8D9ED89F98}" srcOrd="10" destOrd="0" presId="urn:microsoft.com/office/officeart/2005/8/layout/default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89F0074C-CD95-4D96-A0BC-41E17C10A63E}" type="doc">
      <dgm:prSet loTypeId="urn:microsoft.com/office/officeart/2005/8/layout/hList1" loCatId="list" qsTypeId="urn:microsoft.com/office/officeart/2005/8/quickstyle/simple1" qsCatId="simple" csTypeId="urn:microsoft.com/office/officeart/2005/8/colors/colorful1" csCatId="colorful" phldr="1"/>
      <dgm:spPr/>
      <dgm:t>
        <a:bodyPr/>
        <a:lstStyle/>
        <a:p>
          <a:endParaRPr lang="en-US"/>
        </a:p>
      </dgm:t>
    </dgm:pt>
    <dgm:pt modelId="{BA4CA3A0-C60D-409C-A238-BD18C8E3CEDA}">
      <dgm:prSet phldrT="[Text]" phldr="0" custT="1"/>
      <dgm:spPr/>
      <dgm:t>
        <a:bodyPr/>
        <a:lstStyle/>
        <a:p>
          <a:r>
            <a:rPr lang="en-US" sz="2000" dirty="0">
              <a:latin typeface="Avenir Book" panose="02000503020000020003" pitchFamily="2" charset="0"/>
            </a:rPr>
            <a:t>Materials</a:t>
          </a:r>
        </a:p>
      </dgm:t>
    </dgm:pt>
    <dgm:pt modelId="{AB21B411-D689-4756-9B2F-2C2AF11BE819}" type="parTrans" cxnId="{68A93DC5-436D-4276-9A21-DF68CEB42BE5}">
      <dgm:prSet/>
      <dgm:spPr/>
      <dgm:t>
        <a:bodyPr/>
        <a:lstStyle/>
        <a:p>
          <a:endParaRPr lang="en-US"/>
        </a:p>
      </dgm:t>
    </dgm:pt>
    <dgm:pt modelId="{A106C92C-0FC9-4FE9-AA36-A6F8685E9C9D}" type="sibTrans" cxnId="{68A93DC5-436D-4276-9A21-DF68CEB42BE5}">
      <dgm:prSet/>
      <dgm:spPr/>
      <dgm:t>
        <a:bodyPr/>
        <a:lstStyle/>
        <a:p>
          <a:endParaRPr lang="en-US"/>
        </a:p>
      </dgm:t>
    </dgm:pt>
    <dgm:pt modelId="{84F8488D-ADE6-4E3C-89F8-9D2278C8490E}">
      <dgm:prSet phldrT="[Text]" phldr="0" custT="1"/>
      <dgm:spPr/>
      <dgm:t>
        <a:bodyPr/>
        <a:lstStyle/>
        <a:p>
          <a:r>
            <a:rPr lang="en-US" sz="2000" dirty="0">
              <a:latin typeface="Avenir Book" panose="02000503020000020003" pitchFamily="2" charset="0"/>
            </a:rPr>
            <a:t>Goals</a:t>
          </a:r>
        </a:p>
      </dgm:t>
    </dgm:pt>
    <dgm:pt modelId="{2C93A761-BBE7-42E7-8034-DD768C485569}" type="parTrans" cxnId="{9DC366E5-64ED-4450-BA6B-3B3234EF988C}">
      <dgm:prSet/>
      <dgm:spPr/>
      <dgm:t>
        <a:bodyPr/>
        <a:lstStyle/>
        <a:p>
          <a:endParaRPr lang="en-US"/>
        </a:p>
      </dgm:t>
    </dgm:pt>
    <dgm:pt modelId="{471C7804-89CA-4E03-B237-601D183366DD}" type="sibTrans" cxnId="{9DC366E5-64ED-4450-BA6B-3B3234EF988C}">
      <dgm:prSet/>
      <dgm:spPr/>
      <dgm:t>
        <a:bodyPr/>
        <a:lstStyle/>
        <a:p>
          <a:endParaRPr lang="en-US"/>
        </a:p>
      </dgm:t>
    </dgm:pt>
    <dgm:pt modelId="{4BDBF9C9-7154-4D1D-88B9-A172B3CC822D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b="0" i="0" dirty="0"/>
            <a:t>What are your/your team's goals for the project? </a:t>
          </a:r>
          <a:endParaRPr lang="en-US" sz="1600" dirty="0"/>
        </a:p>
      </dgm:t>
    </dgm:pt>
    <dgm:pt modelId="{7650B969-1C89-4129-833A-618BF2FB4227}" type="parTrans" cxnId="{96B7605A-F74C-4C10-B515-E2166B517AB6}">
      <dgm:prSet/>
      <dgm:spPr/>
      <dgm:t>
        <a:bodyPr/>
        <a:lstStyle/>
        <a:p>
          <a:endParaRPr lang="en-US"/>
        </a:p>
      </dgm:t>
    </dgm:pt>
    <dgm:pt modelId="{F866FFB4-154D-4A77-B7E1-49EC6C22F511}" type="sibTrans" cxnId="{96B7605A-F74C-4C10-B515-E2166B517AB6}">
      <dgm:prSet/>
      <dgm:spPr/>
      <dgm:t>
        <a:bodyPr/>
        <a:lstStyle/>
        <a:p>
          <a:endParaRPr lang="en-US"/>
        </a:p>
      </dgm:t>
    </dgm:pt>
    <dgm:pt modelId="{41DFE4AB-6788-4813-89B4-18E4445C9E9F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000" dirty="0">
              <a:latin typeface="Avenir Book" panose="02000503020000020003" pitchFamily="2" charset="0"/>
            </a:rPr>
            <a:t>Users</a:t>
          </a:r>
        </a:p>
      </dgm:t>
    </dgm:pt>
    <dgm:pt modelId="{638F0EB7-96D8-4EBE-B475-B10A9A92B762}" type="parTrans" cxnId="{676C47D9-5A3E-45CC-B47B-3647AC53C21C}">
      <dgm:prSet/>
      <dgm:spPr/>
      <dgm:t>
        <a:bodyPr/>
        <a:lstStyle/>
        <a:p>
          <a:endParaRPr lang="en-US"/>
        </a:p>
      </dgm:t>
    </dgm:pt>
    <dgm:pt modelId="{675DD2E1-23DA-4A5E-B485-0BF376000850}" type="sibTrans" cxnId="{676C47D9-5A3E-45CC-B47B-3647AC53C21C}">
      <dgm:prSet/>
      <dgm:spPr/>
      <dgm:t>
        <a:bodyPr/>
        <a:lstStyle/>
        <a:p>
          <a:endParaRPr lang="en-US"/>
        </a:p>
      </dgm:t>
    </dgm:pt>
    <dgm:pt modelId="{9CD8D69D-413E-4A69-A6C7-EAD13DE2D766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Who are you making this project for? </a:t>
          </a:r>
        </a:p>
      </dgm:t>
    </dgm:pt>
    <dgm:pt modelId="{C583E2EA-6441-4014-B1C2-53942E082306}" type="parTrans" cxnId="{6D0167EA-F321-4BF0-91DB-B2CF92AA8C9B}">
      <dgm:prSet/>
      <dgm:spPr/>
      <dgm:t>
        <a:bodyPr/>
        <a:lstStyle/>
        <a:p>
          <a:endParaRPr lang="en-US"/>
        </a:p>
      </dgm:t>
    </dgm:pt>
    <dgm:pt modelId="{815D42A5-4BE7-44B5-9FB8-C983E8505C14}" type="sibTrans" cxnId="{6D0167EA-F321-4BF0-91DB-B2CF92AA8C9B}">
      <dgm:prSet/>
      <dgm:spPr/>
      <dgm:t>
        <a:bodyPr/>
        <a:lstStyle/>
        <a:p>
          <a:endParaRPr lang="en-US"/>
        </a:p>
      </dgm:t>
    </dgm:pt>
    <dgm:pt modelId="{00049E7E-7330-4784-A8F5-6C6FE983FEC5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000" dirty="0">
              <a:latin typeface="Avenir Book" panose="02000503020000020003" pitchFamily="2" charset="0"/>
            </a:rPr>
            <a:t>Technology</a:t>
          </a:r>
        </a:p>
      </dgm:t>
    </dgm:pt>
    <dgm:pt modelId="{300A1B9F-03AC-4652-B0F5-571BF9158965}" type="parTrans" cxnId="{A5772B30-D364-4BB6-AE60-96648E30325B}">
      <dgm:prSet/>
      <dgm:spPr/>
      <dgm:t>
        <a:bodyPr/>
        <a:lstStyle/>
        <a:p>
          <a:endParaRPr lang="en-US"/>
        </a:p>
      </dgm:t>
    </dgm:pt>
    <dgm:pt modelId="{2F3003A2-4502-4CE7-BD0D-B0A2FF1912FD}" type="sibTrans" cxnId="{A5772B30-D364-4BB6-AE60-96648E30325B}">
      <dgm:prSet/>
      <dgm:spPr/>
      <dgm:t>
        <a:bodyPr/>
        <a:lstStyle/>
        <a:p>
          <a:endParaRPr lang="en-US"/>
        </a:p>
      </dgm:t>
    </dgm:pt>
    <dgm:pt modelId="{1A77F962-33CC-4996-92B2-F18542CCBA54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b="0" i="0" dirty="0"/>
            <a:t>What technologies will your project rely on?</a:t>
          </a:r>
          <a:endParaRPr lang="en-US" sz="1600" dirty="0"/>
        </a:p>
      </dgm:t>
    </dgm:pt>
    <dgm:pt modelId="{FE943018-76DB-4F97-893A-8A084B3BEF7D}" type="parTrans" cxnId="{29AEEC85-CFC2-4DC3-8CAE-1517E63D984F}">
      <dgm:prSet/>
      <dgm:spPr/>
      <dgm:t>
        <a:bodyPr/>
        <a:lstStyle/>
        <a:p>
          <a:endParaRPr lang="en-US"/>
        </a:p>
      </dgm:t>
    </dgm:pt>
    <dgm:pt modelId="{3C90C9E9-D2F0-452E-89B6-919A1A977E12}" type="sibTrans" cxnId="{29AEEC85-CFC2-4DC3-8CAE-1517E63D984F}">
      <dgm:prSet/>
      <dgm:spPr/>
      <dgm:t>
        <a:bodyPr/>
        <a:lstStyle/>
        <a:p>
          <a:endParaRPr lang="en-US"/>
        </a:p>
      </dgm:t>
    </dgm:pt>
    <dgm:pt modelId="{A994DE1F-D288-440B-9FCE-A91005EA66A5}">
      <dgm:prSet phldrT="[Text]" custT="1"/>
      <dgm:spPr/>
      <dgm:t>
        <a:bodyPr/>
        <a:lstStyle/>
        <a:p>
          <a:pPr>
            <a:buFont typeface="Arial" panose="020B0604020202020204" pitchFamily="34" charset="0"/>
            <a:buChar char="•"/>
          </a:pPr>
          <a:r>
            <a:rPr lang="en-US" sz="2000" dirty="0">
              <a:latin typeface="Avenir Book" panose="02000503020000020003" pitchFamily="2" charset="0"/>
            </a:rPr>
            <a:t>Outcomes</a:t>
          </a:r>
        </a:p>
      </dgm:t>
    </dgm:pt>
    <dgm:pt modelId="{7F9B5BD6-858F-45E0-AF58-BF59B7B76915}" type="parTrans" cxnId="{3413F72D-C542-4ADA-9850-BC2BF9AA223C}">
      <dgm:prSet/>
      <dgm:spPr/>
      <dgm:t>
        <a:bodyPr/>
        <a:lstStyle/>
        <a:p>
          <a:endParaRPr lang="en-US"/>
        </a:p>
      </dgm:t>
    </dgm:pt>
    <dgm:pt modelId="{FD908679-0898-45F6-A5F5-D650B1969C84}" type="sibTrans" cxnId="{3413F72D-C542-4ADA-9850-BC2BF9AA223C}">
      <dgm:prSet/>
      <dgm:spPr/>
      <dgm:t>
        <a:bodyPr/>
        <a:lstStyle/>
        <a:p>
          <a:endParaRPr lang="en-US"/>
        </a:p>
      </dgm:t>
    </dgm:pt>
    <dgm:pt modelId="{CC596B03-FECE-486E-AF13-F820A9C1AAA3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b="0" i="0" dirty="0"/>
            <a:t>Publications</a:t>
          </a:r>
          <a:endParaRPr lang="en-US" sz="1600" dirty="0"/>
        </a:p>
      </dgm:t>
    </dgm:pt>
    <dgm:pt modelId="{55A88C1A-6A5E-4075-B6E8-3F7786453D8C}" type="parTrans" cxnId="{BEAE66DF-9099-4295-A8A9-9F325A5564CE}">
      <dgm:prSet/>
      <dgm:spPr/>
      <dgm:t>
        <a:bodyPr/>
        <a:lstStyle/>
        <a:p>
          <a:endParaRPr lang="en-US"/>
        </a:p>
      </dgm:t>
    </dgm:pt>
    <dgm:pt modelId="{80572CB8-169E-4BC7-A5A5-5928D71620EF}" type="sibTrans" cxnId="{BEAE66DF-9099-4295-A8A9-9F325A5564CE}">
      <dgm:prSet/>
      <dgm:spPr/>
      <dgm:t>
        <a:bodyPr/>
        <a:lstStyle/>
        <a:p>
          <a:endParaRPr lang="en-US"/>
        </a:p>
      </dgm:t>
    </dgm:pt>
    <dgm:pt modelId="{2E04F1A0-92D9-D94A-9A45-6711E134CEB6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What are the core components of your digital project? </a:t>
          </a:r>
        </a:p>
      </dgm:t>
    </dgm:pt>
    <dgm:pt modelId="{67B901A9-C3BE-3F43-A699-6E707F834299}" type="parTrans" cxnId="{B668002B-725D-AC48-B75E-31F8D7E8F7D2}">
      <dgm:prSet/>
      <dgm:spPr/>
      <dgm:t>
        <a:bodyPr/>
        <a:lstStyle/>
        <a:p>
          <a:endParaRPr lang="en-US"/>
        </a:p>
      </dgm:t>
    </dgm:pt>
    <dgm:pt modelId="{3B167D69-FDDD-FF46-96CD-3420F6479A42}" type="sibTrans" cxnId="{B668002B-725D-AC48-B75E-31F8D7E8F7D2}">
      <dgm:prSet/>
      <dgm:spPr/>
      <dgm:t>
        <a:bodyPr/>
        <a:lstStyle/>
        <a:p>
          <a:endParaRPr lang="en-US"/>
        </a:p>
      </dgm:t>
    </dgm:pt>
    <dgm:pt modelId="{88F7FE9E-6C3F-3240-A3A6-8DC7BCF50EAB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Data, images, texts, recordings, etc. </a:t>
          </a:r>
        </a:p>
      </dgm:t>
    </dgm:pt>
    <dgm:pt modelId="{F3AB70CB-D1CD-794D-B141-2DA2B324A4DB}" type="parTrans" cxnId="{F7282AE4-F95D-7945-A72A-AC1ADCB27FDD}">
      <dgm:prSet/>
      <dgm:spPr/>
      <dgm:t>
        <a:bodyPr/>
        <a:lstStyle/>
        <a:p>
          <a:endParaRPr lang="en-US"/>
        </a:p>
      </dgm:t>
    </dgm:pt>
    <dgm:pt modelId="{C5982BA1-01B6-2341-8197-A4BD78A1EB3B}" type="sibTrans" cxnId="{F7282AE4-F95D-7945-A72A-AC1ADCB27FDD}">
      <dgm:prSet/>
      <dgm:spPr/>
      <dgm:t>
        <a:bodyPr/>
        <a:lstStyle/>
        <a:p>
          <a:endParaRPr lang="en-US"/>
        </a:p>
      </dgm:t>
    </dgm:pt>
    <dgm:pt modelId="{838C7B1B-DB61-AF4D-BE22-EE988CED0A69}">
      <dgm:prSet custT="1"/>
      <dgm:spPr/>
      <dgm:t>
        <a:bodyPr/>
        <a:lstStyle/>
        <a:p>
          <a:r>
            <a:rPr lang="en-US" sz="2000" dirty="0">
              <a:latin typeface="Avenir Book" panose="02000503020000020003" pitchFamily="2" charset="0"/>
            </a:rPr>
            <a:t>Resources</a:t>
          </a:r>
        </a:p>
      </dgm:t>
    </dgm:pt>
    <dgm:pt modelId="{C667B410-AAAF-C643-B2AD-C8BEDF472873}" type="parTrans" cxnId="{9CF5E149-5F2E-F745-A87F-28D061C5845B}">
      <dgm:prSet/>
      <dgm:spPr/>
      <dgm:t>
        <a:bodyPr/>
        <a:lstStyle/>
        <a:p>
          <a:endParaRPr lang="en-US"/>
        </a:p>
      </dgm:t>
    </dgm:pt>
    <dgm:pt modelId="{2E339C0A-3621-5C4A-8A6D-B68B11D08DC1}" type="sibTrans" cxnId="{9CF5E149-5F2E-F745-A87F-28D061C5845B}">
      <dgm:prSet/>
      <dgm:spPr/>
      <dgm:t>
        <a:bodyPr/>
        <a:lstStyle/>
        <a:p>
          <a:endParaRPr lang="en-US"/>
        </a:p>
      </dgm:t>
    </dgm:pt>
    <dgm:pt modelId="{55176CEF-AE63-5B48-9DF0-53DFDDFE0EF8}">
      <dgm:prSet custT="1"/>
      <dgm:spPr/>
      <dgm:t>
        <a:bodyPr/>
        <a:lstStyle/>
        <a:p>
          <a:pPr>
            <a:buNone/>
          </a:pPr>
          <a:r>
            <a:rPr lang="en-US" sz="1600" dirty="0"/>
            <a:t>Time </a:t>
          </a:r>
        </a:p>
      </dgm:t>
    </dgm:pt>
    <dgm:pt modelId="{B8500138-E5A7-5549-833B-6C30AE99269D}" type="parTrans" cxnId="{0FB292D0-B44D-B241-A247-D3DEEB61B8DF}">
      <dgm:prSet/>
      <dgm:spPr/>
      <dgm:t>
        <a:bodyPr/>
        <a:lstStyle/>
        <a:p>
          <a:endParaRPr lang="en-US"/>
        </a:p>
      </dgm:t>
    </dgm:pt>
    <dgm:pt modelId="{CA0FF0D4-7A7B-D642-B646-890590651F95}" type="sibTrans" cxnId="{0FB292D0-B44D-B241-A247-D3DEEB61B8DF}">
      <dgm:prSet/>
      <dgm:spPr/>
      <dgm:t>
        <a:bodyPr/>
        <a:lstStyle/>
        <a:p>
          <a:endParaRPr lang="en-US"/>
        </a:p>
      </dgm:t>
    </dgm:pt>
    <dgm:pt modelId="{E9BBDE66-42D5-F047-8D09-046D1E81F304}">
      <dgm:prSet custT="1"/>
      <dgm:spPr/>
      <dgm:t>
        <a:bodyPr/>
        <a:lstStyle/>
        <a:p>
          <a:pPr>
            <a:buNone/>
          </a:pPr>
          <a:r>
            <a:rPr lang="en-US" sz="1600" dirty="0"/>
            <a:t>Money</a:t>
          </a:r>
        </a:p>
      </dgm:t>
    </dgm:pt>
    <dgm:pt modelId="{7A5BA760-DE8D-7A4C-B0DE-AF1F2919D037}" type="parTrans" cxnId="{190ED333-6F9E-344A-AE98-F9D4DFE24575}">
      <dgm:prSet/>
      <dgm:spPr/>
      <dgm:t>
        <a:bodyPr/>
        <a:lstStyle/>
        <a:p>
          <a:endParaRPr lang="en-US"/>
        </a:p>
      </dgm:t>
    </dgm:pt>
    <dgm:pt modelId="{74263681-7226-4F40-B9CD-825FC27A0879}" type="sibTrans" cxnId="{190ED333-6F9E-344A-AE98-F9D4DFE24575}">
      <dgm:prSet/>
      <dgm:spPr/>
      <dgm:t>
        <a:bodyPr/>
        <a:lstStyle/>
        <a:p>
          <a:endParaRPr lang="en-US"/>
        </a:p>
      </dgm:t>
    </dgm:pt>
    <dgm:pt modelId="{80F702A1-B68B-A24B-B386-F2213178413A}">
      <dgm:prSet custT="1"/>
      <dgm:spPr/>
      <dgm:t>
        <a:bodyPr/>
        <a:lstStyle/>
        <a:p>
          <a:pPr>
            <a:buNone/>
          </a:pPr>
          <a:r>
            <a:rPr lang="en-US" sz="1600" dirty="0"/>
            <a:t>People</a:t>
          </a:r>
        </a:p>
      </dgm:t>
    </dgm:pt>
    <dgm:pt modelId="{786E4B2B-887D-E94D-AB9F-D2BA08895372}" type="parTrans" cxnId="{2FAD31DD-6938-474B-8FD3-D77372D5C077}">
      <dgm:prSet/>
      <dgm:spPr/>
      <dgm:t>
        <a:bodyPr/>
        <a:lstStyle/>
        <a:p>
          <a:endParaRPr lang="en-US"/>
        </a:p>
      </dgm:t>
    </dgm:pt>
    <dgm:pt modelId="{F4E20488-AD3F-B24F-928B-94E828456AF6}" type="sibTrans" cxnId="{2FAD31DD-6938-474B-8FD3-D77372D5C077}">
      <dgm:prSet/>
      <dgm:spPr/>
      <dgm:t>
        <a:bodyPr/>
        <a:lstStyle/>
        <a:p>
          <a:endParaRPr lang="en-US"/>
        </a:p>
      </dgm:t>
    </dgm:pt>
    <dgm:pt modelId="{842C9E7A-BE81-B748-822B-9D59072D3955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Long term goals ("finished" project) vs. short term goals (minimum viable product)</a:t>
          </a:r>
        </a:p>
      </dgm:t>
    </dgm:pt>
    <dgm:pt modelId="{307072B5-9DF5-CA49-95A3-54C220EDAF75}" type="parTrans" cxnId="{998A612E-8089-C647-A7BB-BCF4BD5E5E42}">
      <dgm:prSet/>
      <dgm:spPr/>
      <dgm:t>
        <a:bodyPr/>
        <a:lstStyle/>
        <a:p>
          <a:endParaRPr lang="en-US"/>
        </a:p>
      </dgm:t>
    </dgm:pt>
    <dgm:pt modelId="{A94F82E8-1EE1-0D4B-8653-214F0F2310AE}" type="sibTrans" cxnId="{998A612E-8089-C647-A7BB-BCF4BD5E5E42}">
      <dgm:prSet/>
      <dgm:spPr/>
      <dgm:t>
        <a:bodyPr/>
        <a:lstStyle/>
        <a:p>
          <a:endParaRPr lang="en-US"/>
        </a:p>
      </dgm:t>
    </dgm:pt>
    <dgm:pt modelId="{DAB6DA91-9A07-D34C-AEFA-CEE39399EFC3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How do you expect them to use it? </a:t>
          </a:r>
        </a:p>
      </dgm:t>
    </dgm:pt>
    <dgm:pt modelId="{73626558-D8F0-6B46-A486-52E2F7ACE203}" type="parTrans" cxnId="{A94FFF0F-6F36-2D4B-AC58-B537BA011539}">
      <dgm:prSet/>
      <dgm:spPr/>
      <dgm:t>
        <a:bodyPr/>
        <a:lstStyle/>
        <a:p>
          <a:endParaRPr lang="en-US"/>
        </a:p>
      </dgm:t>
    </dgm:pt>
    <dgm:pt modelId="{9E24693D-7E78-134A-8EBE-076E6E546175}" type="sibTrans" cxnId="{A94FFF0F-6F36-2D4B-AC58-B537BA011539}">
      <dgm:prSet/>
      <dgm:spPr/>
      <dgm:t>
        <a:bodyPr/>
        <a:lstStyle/>
        <a:p>
          <a:endParaRPr lang="en-US"/>
        </a:p>
      </dgm:t>
    </dgm:pt>
    <dgm:pt modelId="{23E865CF-21A9-704D-936B-36E82E828BA2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What do they need to be able to use the project? </a:t>
          </a:r>
        </a:p>
      </dgm:t>
    </dgm:pt>
    <dgm:pt modelId="{DBA5996C-8F4F-2644-90E6-643F98CFB15B}" type="parTrans" cxnId="{353AB021-7AF2-F140-B330-00FEAE30F3FE}">
      <dgm:prSet/>
      <dgm:spPr/>
      <dgm:t>
        <a:bodyPr/>
        <a:lstStyle/>
        <a:p>
          <a:endParaRPr lang="en-US"/>
        </a:p>
      </dgm:t>
    </dgm:pt>
    <dgm:pt modelId="{18A9475A-77F1-BC45-8E02-BE6E93C2A11A}" type="sibTrans" cxnId="{353AB021-7AF2-F140-B330-00FEAE30F3FE}">
      <dgm:prSet/>
      <dgm:spPr/>
      <dgm:t>
        <a:bodyPr/>
        <a:lstStyle/>
        <a:p>
          <a:endParaRPr lang="en-US"/>
        </a:p>
      </dgm:t>
    </dgm:pt>
    <dgm:pt modelId="{83D0EC8E-17FE-9749-9975-001E7E6D6692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Who else might use the project?</a:t>
          </a:r>
        </a:p>
      </dgm:t>
    </dgm:pt>
    <dgm:pt modelId="{A8F3102A-8A62-A144-AA86-0DBC6D34D867}" type="parTrans" cxnId="{E6FBC2AD-4877-7F42-B4F1-0360D6D39EC3}">
      <dgm:prSet/>
      <dgm:spPr/>
      <dgm:t>
        <a:bodyPr/>
        <a:lstStyle/>
        <a:p>
          <a:endParaRPr lang="en-US"/>
        </a:p>
      </dgm:t>
    </dgm:pt>
    <dgm:pt modelId="{71570BF9-6947-AF44-806D-E03EADCCC128}" type="sibTrans" cxnId="{E6FBC2AD-4877-7F42-B4F1-0360D6D39EC3}">
      <dgm:prSet/>
      <dgm:spPr/>
      <dgm:t>
        <a:bodyPr/>
        <a:lstStyle/>
        <a:p>
          <a:endParaRPr lang="en-US"/>
        </a:p>
      </dgm:t>
    </dgm:pt>
    <dgm:pt modelId="{EA89AA1A-7B0A-104B-96AD-91386759FF04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What tools already exist?</a:t>
          </a:r>
        </a:p>
      </dgm:t>
    </dgm:pt>
    <dgm:pt modelId="{E431EFED-BCBB-6F40-AAF6-276098DE839F}" type="parTrans" cxnId="{F63F6E16-7FA1-CE40-BFA5-1D4E37C7CBFB}">
      <dgm:prSet/>
      <dgm:spPr/>
      <dgm:t>
        <a:bodyPr/>
        <a:lstStyle/>
        <a:p>
          <a:endParaRPr lang="en-US"/>
        </a:p>
      </dgm:t>
    </dgm:pt>
    <dgm:pt modelId="{C0F8E125-3075-2B49-8F9F-2B95FAD5002D}" type="sibTrans" cxnId="{F63F6E16-7FA1-CE40-BFA5-1D4E37C7CBFB}">
      <dgm:prSet/>
      <dgm:spPr/>
      <dgm:t>
        <a:bodyPr/>
        <a:lstStyle/>
        <a:p>
          <a:endParaRPr lang="en-US"/>
        </a:p>
      </dgm:t>
    </dgm:pt>
    <dgm:pt modelId="{D433E8FB-526B-F246-BD55-143C2E82B12C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What will you need to learn?</a:t>
          </a:r>
        </a:p>
      </dgm:t>
    </dgm:pt>
    <dgm:pt modelId="{1AEB0F88-0DD0-E848-8EF2-5DAD488CAC8D}" type="parTrans" cxnId="{6247AAE0-123D-884F-9C39-EECC7755F306}">
      <dgm:prSet/>
      <dgm:spPr/>
      <dgm:t>
        <a:bodyPr/>
        <a:lstStyle/>
        <a:p>
          <a:endParaRPr lang="en-US"/>
        </a:p>
      </dgm:t>
    </dgm:pt>
    <dgm:pt modelId="{29E1DB04-1AF5-AA49-A799-4F9FC89163E9}" type="sibTrans" cxnId="{6247AAE0-123D-884F-9C39-EECC7755F306}">
      <dgm:prSet/>
      <dgm:spPr/>
      <dgm:t>
        <a:bodyPr/>
        <a:lstStyle/>
        <a:p>
          <a:endParaRPr lang="en-US"/>
        </a:p>
      </dgm:t>
    </dgm:pt>
    <dgm:pt modelId="{B3C53CF9-756E-7948-8F81-333A9292832B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What will you rely on others for?</a:t>
          </a:r>
        </a:p>
      </dgm:t>
    </dgm:pt>
    <dgm:pt modelId="{38DD6AD0-97C2-B64F-A2A0-9AF62176441F}" type="parTrans" cxnId="{33A42063-836F-6B4D-ADA3-E56D8F748310}">
      <dgm:prSet/>
      <dgm:spPr/>
      <dgm:t>
        <a:bodyPr/>
        <a:lstStyle/>
        <a:p>
          <a:endParaRPr lang="en-US"/>
        </a:p>
      </dgm:t>
    </dgm:pt>
    <dgm:pt modelId="{51DEE2A0-DAA6-1B40-AF74-4E23C4CED92B}" type="sibTrans" cxnId="{33A42063-836F-6B4D-ADA3-E56D8F748310}">
      <dgm:prSet/>
      <dgm:spPr/>
      <dgm:t>
        <a:bodyPr/>
        <a:lstStyle/>
        <a:p>
          <a:endParaRPr lang="en-US"/>
        </a:p>
      </dgm:t>
    </dgm:pt>
    <dgm:pt modelId="{A532C398-BAE0-F544-B716-6A98F03F326A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Grants</a:t>
          </a:r>
        </a:p>
      </dgm:t>
    </dgm:pt>
    <dgm:pt modelId="{31A1975E-BDB9-5247-8E66-16DB3B8DB9B5}" type="parTrans" cxnId="{00B4D034-0C95-D345-ADAA-F27EC15796A1}">
      <dgm:prSet/>
      <dgm:spPr/>
      <dgm:t>
        <a:bodyPr/>
        <a:lstStyle/>
        <a:p>
          <a:endParaRPr lang="en-US"/>
        </a:p>
      </dgm:t>
    </dgm:pt>
    <dgm:pt modelId="{43F7F35B-FD58-C046-8FE5-E2C62F2EFB44}" type="sibTrans" cxnId="{00B4D034-0C95-D345-ADAA-F27EC15796A1}">
      <dgm:prSet/>
      <dgm:spPr/>
      <dgm:t>
        <a:bodyPr/>
        <a:lstStyle/>
        <a:p>
          <a:endParaRPr lang="en-US"/>
        </a:p>
      </dgm:t>
    </dgm:pt>
    <dgm:pt modelId="{B1EF8F20-B86A-A249-B5D7-D10FF8762281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Classes</a:t>
          </a:r>
        </a:p>
      </dgm:t>
    </dgm:pt>
    <dgm:pt modelId="{42DB3EA1-434D-8D4D-B0E5-67FE4C9617D8}" type="parTrans" cxnId="{B780147A-8996-B54A-B18B-7A86D7314811}">
      <dgm:prSet/>
      <dgm:spPr/>
      <dgm:t>
        <a:bodyPr/>
        <a:lstStyle/>
        <a:p>
          <a:endParaRPr lang="en-US"/>
        </a:p>
      </dgm:t>
    </dgm:pt>
    <dgm:pt modelId="{16235FC6-9452-D144-AE1C-124831902ADC}" type="sibTrans" cxnId="{B780147A-8996-B54A-B18B-7A86D7314811}">
      <dgm:prSet/>
      <dgm:spPr/>
      <dgm:t>
        <a:bodyPr/>
        <a:lstStyle/>
        <a:p>
          <a:endParaRPr lang="en-US"/>
        </a:p>
      </dgm:t>
    </dgm:pt>
    <dgm:pt modelId="{D34F1E11-A06D-184C-A182-3AEC5FD0FB38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r>
            <a:rPr lang="en-US" sz="1600" dirty="0"/>
            <a:t>Ending a project</a:t>
          </a:r>
        </a:p>
      </dgm:t>
    </dgm:pt>
    <dgm:pt modelId="{2C6D27DF-AF83-3544-9FE5-5C680EE4AD28}" type="parTrans" cxnId="{60CEEEC7-8AD4-8246-887C-915DE587F6F3}">
      <dgm:prSet/>
      <dgm:spPr/>
      <dgm:t>
        <a:bodyPr/>
        <a:lstStyle/>
        <a:p>
          <a:endParaRPr lang="en-US"/>
        </a:p>
      </dgm:t>
    </dgm:pt>
    <dgm:pt modelId="{E7E00C7D-6DAC-F948-B3E7-0606794A2D5F}" type="sibTrans" cxnId="{60CEEEC7-8AD4-8246-887C-915DE587F6F3}">
      <dgm:prSet/>
      <dgm:spPr/>
      <dgm:t>
        <a:bodyPr/>
        <a:lstStyle/>
        <a:p>
          <a:endParaRPr lang="en-US"/>
        </a:p>
      </dgm:t>
    </dgm:pt>
    <dgm:pt modelId="{C759294F-8748-D844-813C-E0DC20C5F349}">
      <dgm:prSet phldrT="[Text]" custT="1"/>
      <dgm:spPr/>
      <dgm:t>
        <a:bodyPr/>
        <a:lstStyle/>
        <a:p>
          <a:pPr marL="0">
            <a:lnSpc>
              <a:spcPct val="100000"/>
            </a:lnSpc>
            <a:buFont typeface="Arial" panose="020B0604020202020204" pitchFamily="34" charset="0"/>
            <a:buNone/>
          </a:pPr>
          <a:endParaRPr lang="en-US" sz="1600" dirty="0"/>
        </a:p>
      </dgm:t>
    </dgm:pt>
    <dgm:pt modelId="{B1186787-A075-DA42-8712-E6BA7F9BF721}" type="parTrans" cxnId="{7FE4E6A1-6B05-B949-A30D-994FF02659BC}">
      <dgm:prSet/>
      <dgm:spPr/>
      <dgm:t>
        <a:bodyPr/>
        <a:lstStyle/>
        <a:p>
          <a:endParaRPr lang="en-US"/>
        </a:p>
      </dgm:t>
    </dgm:pt>
    <dgm:pt modelId="{E70CAA8B-9B0A-7D40-ACF8-9EEF32C73B0A}" type="sibTrans" cxnId="{7FE4E6A1-6B05-B949-A30D-994FF02659BC}">
      <dgm:prSet/>
      <dgm:spPr/>
      <dgm:t>
        <a:bodyPr/>
        <a:lstStyle/>
        <a:p>
          <a:endParaRPr lang="en-US"/>
        </a:p>
      </dgm:t>
    </dgm:pt>
    <dgm:pt modelId="{5FEDAFA0-9B9E-4637-9C78-2E9AE9E3427E}" type="pres">
      <dgm:prSet presAssocID="{89F0074C-CD95-4D96-A0BC-41E17C10A63E}" presName="Name0" presStyleCnt="0">
        <dgm:presLayoutVars>
          <dgm:dir/>
          <dgm:animLvl val="lvl"/>
          <dgm:resizeHandles val="exact"/>
        </dgm:presLayoutVars>
      </dgm:prSet>
      <dgm:spPr/>
    </dgm:pt>
    <dgm:pt modelId="{2782B8EC-FD3F-4818-A95D-C67980F26497}" type="pres">
      <dgm:prSet presAssocID="{BA4CA3A0-C60D-409C-A238-BD18C8E3CEDA}" presName="composite" presStyleCnt="0"/>
      <dgm:spPr/>
    </dgm:pt>
    <dgm:pt modelId="{AFF01C75-BFE5-4EEE-9EDF-01EE647281A2}" type="pres">
      <dgm:prSet presAssocID="{BA4CA3A0-C60D-409C-A238-BD18C8E3CEDA}" presName="parTx" presStyleLbl="alignNode1" presStyleIdx="0" presStyleCnt="6">
        <dgm:presLayoutVars>
          <dgm:chMax val="0"/>
          <dgm:chPref val="0"/>
          <dgm:bulletEnabled val="1"/>
        </dgm:presLayoutVars>
      </dgm:prSet>
      <dgm:spPr/>
    </dgm:pt>
    <dgm:pt modelId="{45CD22F7-2BC0-4C54-B0D5-7F381BF45A76}" type="pres">
      <dgm:prSet presAssocID="{BA4CA3A0-C60D-409C-A238-BD18C8E3CEDA}" presName="desTx" presStyleLbl="alignAccFollowNode1" presStyleIdx="0" presStyleCnt="6">
        <dgm:presLayoutVars>
          <dgm:bulletEnabled val="1"/>
        </dgm:presLayoutVars>
      </dgm:prSet>
      <dgm:spPr/>
    </dgm:pt>
    <dgm:pt modelId="{81F401B9-EC7A-43F6-BE53-64E6C7C5AD3C}" type="pres">
      <dgm:prSet presAssocID="{A106C92C-0FC9-4FE9-AA36-A6F8685E9C9D}" presName="space" presStyleCnt="0"/>
      <dgm:spPr/>
    </dgm:pt>
    <dgm:pt modelId="{272BC847-64BE-5440-AA0A-FBF94DDC34DC}" type="pres">
      <dgm:prSet presAssocID="{838C7B1B-DB61-AF4D-BE22-EE988CED0A69}" presName="composite" presStyleCnt="0"/>
      <dgm:spPr/>
    </dgm:pt>
    <dgm:pt modelId="{B60ECB28-EB18-D24F-93B8-9910EAED121F}" type="pres">
      <dgm:prSet presAssocID="{838C7B1B-DB61-AF4D-BE22-EE988CED0A69}" presName="parTx" presStyleLbl="alignNode1" presStyleIdx="1" presStyleCnt="6">
        <dgm:presLayoutVars>
          <dgm:chMax val="0"/>
          <dgm:chPref val="0"/>
          <dgm:bulletEnabled val="1"/>
        </dgm:presLayoutVars>
      </dgm:prSet>
      <dgm:spPr/>
    </dgm:pt>
    <dgm:pt modelId="{BFC3A1CE-BC1A-9444-8B42-EB14AF652153}" type="pres">
      <dgm:prSet presAssocID="{838C7B1B-DB61-AF4D-BE22-EE988CED0A69}" presName="desTx" presStyleLbl="alignAccFollowNode1" presStyleIdx="1" presStyleCnt="6">
        <dgm:presLayoutVars>
          <dgm:bulletEnabled val="1"/>
        </dgm:presLayoutVars>
      </dgm:prSet>
      <dgm:spPr/>
    </dgm:pt>
    <dgm:pt modelId="{AAE27E8B-C48A-0F41-9F62-DD6998CB345D}" type="pres">
      <dgm:prSet presAssocID="{2E339C0A-3621-5C4A-8A6D-B68B11D08DC1}" presName="space" presStyleCnt="0"/>
      <dgm:spPr/>
    </dgm:pt>
    <dgm:pt modelId="{2F492C0E-DC92-4D32-B9D2-583528FF758D}" type="pres">
      <dgm:prSet presAssocID="{84F8488D-ADE6-4E3C-89F8-9D2278C8490E}" presName="composite" presStyleCnt="0"/>
      <dgm:spPr/>
    </dgm:pt>
    <dgm:pt modelId="{EA261386-0CBB-4C34-B42F-E150678D9C06}" type="pres">
      <dgm:prSet presAssocID="{84F8488D-ADE6-4E3C-89F8-9D2278C8490E}" presName="parTx" presStyleLbl="alignNode1" presStyleIdx="2" presStyleCnt="6">
        <dgm:presLayoutVars>
          <dgm:chMax val="0"/>
          <dgm:chPref val="0"/>
          <dgm:bulletEnabled val="1"/>
        </dgm:presLayoutVars>
      </dgm:prSet>
      <dgm:spPr/>
    </dgm:pt>
    <dgm:pt modelId="{0897E450-147D-4359-8F67-7B12FAF8A274}" type="pres">
      <dgm:prSet presAssocID="{84F8488D-ADE6-4E3C-89F8-9D2278C8490E}" presName="desTx" presStyleLbl="alignAccFollowNode1" presStyleIdx="2" presStyleCnt="6">
        <dgm:presLayoutVars>
          <dgm:bulletEnabled val="1"/>
        </dgm:presLayoutVars>
      </dgm:prSet>
      <dgm:spPr/>
    </dgm:pt>
    <dgm:pt modelId="{76005ECB-79DC-4016-A50C-48164D7C5C0F}" type="pres">
      <dgm:prSet presAssocID="{471C7804-89CA-4E03-B237-601D183366DD}" presName="space" presStyleCnt="0"/>
      <dgm:spPr/>
    </dgm:pt>
    <dgm:pt modelId="{91A692B6-CE8D-486B-B49A-D0E3E5532DED}" type="pres">
      <dgm:prSet presAssocID="{41DFE4AB-6788-4813-89B4-18E4445C9E9F}" presName="composite" presStyleCnt="0"/>
      <dgm:spPr/>
    </dgm:pt>
    <dgm:pt modelId="{3FF758F5-8414-4821-9708-4556B66B9BE4}" type="pres">
      <dgm:prSet presAssocID="{41DFE4AB-6788-4813-89B4-18E4445C9E9F}" presName="parTx" presStyleLbl="alignNode1" presStyleIdx="3" presStyleCnt="6">
        <dgm:presLayoutVars>
          <dgm:chMax val="0"/>
          <dgm:chPref val="0"/>
          <dgm:bulletEnabled val="1"/>
        </dgm:presLayoutVars>
      </dgm:prSet>
      <dgm:spPr/>
    </dgm:pt>
    <dgm:pt modelId="{1370F629-ED9C-446C-83FD-0A0C177A63AA}" type="pres">
      <dgm:prSet presAssocID="{41DFE4AB-6788-4813-89B4-18E4445C9E9F}" presName="desTx" presStyleLbl="alignAccFollowNode1" presStyleIdx="3" presStyleCnt="6">
        <dgm:presLayoutVars>
          <dgm:bulletEnabled val="1"/>
        </dgm:presLayoutVars>
      </dgm:prSet>
      <dgm:spPr/>
    </dgm:pt>
    <dgm:pt modelId="{8591BAA5-0569-4EC0-8DF6-C5A5C250BAF0}" type="pres">
      <dgm:prSet presAssocID="{675DD2E1-23DA-4A5E-B485-0BF376000850}" presName="space" presStyleCnt="0"/>
      <dgm:spPr/>
    </dgm:pt>
    <dgm:pt modelId="{1A95C48A-9853-4A27-83C6-174E72000376}" type="pres">
      <dgm:prSet presAssocID="{00049E7E-7330-4784-A8F5-6C6FE983FEC5}" presName="composite" presStyleCnt="0"/>
      <dgm:spPr/>
    </dgm:pt>
    <dgm:pt modelId="{1B522A00-4193-4050-BA4E-51723F867B10}" type="pres">
      <dgm:prSet presAssocID="{00049E7E-7330-4784-A8F5-6C6FE983FEC5}" presName="parTx" presStyleLbl="alignNode1" presStyleIdx="4" presStyleCnt="6">
        <dgm:presLayoutVars>
          <dgm:chMax val="0"/>
          <dgm:chPref val="0"/>
          <dgm:bulletEnabled val="1"/>
        </dgm:presLayoutVars>
      </dgm:prSet>
      <dgm:spPr/>
    </dgm:pt>
    <dgm:pt modelId="{602FF8D8-728D-4A98-99E2-D4BE66C4E4D7}" type="pres">
      <dgm:prSet presAssocID="{00049E7E-7330-4784-A8F5-6C6FE983FEC5}" presName="desTx" presStyleLbl="alignAccFollowNode1" presStyleIdx="4" presStyleCnt="6">
        <dgm:presLayoutVars>
          <dgm:bulletEnabled val="1"/>
        </dgm:presLayoutVars>
      </dgm:prSet>
      <dgm:spPr/>
    </dgm:pt>
    <dgm:pt modelId="{F0327F17-854B-4C63-90AA-B10AC0AD7142}" type="pres">
      <dgm:prSet presAssocID="{2F3003A2-4502-4CE7-BD0D-B0A2FF1912FD}" presName="space" presStyleCnt="0"/>
      <dgm:spPr/>
    </dgm:pt>
    <dgm:pt modelId="{90A67EE2-D02F-4227-8F40-3EE90422ADF5}" type="pres">
      <dgm:prSet presAssocID="{A994DE1F-D288-440B-9FCE-A91005EA66A5}" presName="composite" presStyleCnt="0"/>
      <dgm:spPr/>
    </dgm:pt>
    <dgm:pt modelId="{9CB1B6D5-2487-4F66-83D3-ECDB2031C054}" type="pres">
      <dgm:prSet presAssocID="{A994DE1F-D288-440B-9FCE-A91005EA66A5}" presName="parTx" presStyleLbl="alignNode1" presStyleIdx="5" presStyleCnt="6">
        <dgm:presLayoutVars>
          <dgm:chMax val="0"/>
          <dgm:chPref val="0"/>
          <dgm:bulletEnabled val="1"/>
        </dgm:presLayoutVars>
      </dgm:prSet>
      <dgm:spPr/>
    </dgm:pt>
    <dgm:pt modelId="{1A463B37-170F-4BBD-A144-351169A791A2}" type="pres">
      <dgm:prSet presAssocID="{A994DE1F-D288-440B-9FCE-A91005EA66A5}" presName="desTx" presStyleLbl="alignAccFollowNode1" presStyleIdx="5" presStyleCnt="6">
        <dgm:presLayoutVars>
          <dgm:bulletEnabled val="1"/>
        </dgm:presLayoutVars>
      </dgm:prSet>
      <dgm:spPr/>
    </dgm:pt>
  </dgm:ptLst>
  <dgm:cxnLst>
    <dgm:cxn modelId="{A94FFF0F-6F36-2D4B-AC58-B537BA011539}" srcId="{41DFE4AB-6788-4813-89B4-18E4445C9E9F}" destId="{DAB6DA91-9A07-D34C-AEFA-CEE39399EFC3}" srcOrd="1" destOrd="0" parTransId="{73626558-D8F0-6B46-A486-52E2F7ACE203}" sibTransId="{9E24693D-7E78-134A-8EBE-076E6E546175}"/>
    <dgm:cxn modelId="{7877E310-444F-430F-BA9F-534B3E6406DF}" type="presOf" srcId="{A994DE1F-D288-440B-9FCE-A91005EA66A5}" destId="{9CB1B6D5-2487-4F66-83D3-ECDB2031C054}" srcOrd="0" destOrd="0" presId="urn:microsoft.com/office/officeart/2005/8/layout/hList1"/>
    <dgm:cxn modelId="{06107511-A458-41FA-9D5B-B0D6CF27D991}" type="presOf" srcId="{89F0074C-CD95-4D96-A0BC-41E17C10A63E}" destId="{5FEDAFA0-9B9E-4637-9C78-2E9AE9E3427E}" srcOrd="0" destOrd="0" presId="urn:microsoft.com/office/officeart/2005/8/layout/hList1"/>
    <dgm:cxn modelId="{F63F6E16-7FA1-CE40-BFA5-1D4E37C7CBFB}" srcId="{00049E7E-7330-4784-A8F5-6C6FE983FEC5}" destId="{EA89AA1A-7B0A-104B-96AD-91386759FF04}" srcOrd="1" destOrd="0" parTransId="{E431EFED-BCBB-6F40-AAF6-276098DE839F}" sibTransId="{C0F8E125-3075-2B49-8F9F-2B95FAD5002D}"/>
    <dgm:cxn modelId="{353AB021-7AF2-F140-B330-00FEAE30F3FE}" srcId="{41DFE4AB-6788-4813-89B4-18E4445C9E9F}" destId="{23E865CF-21A9-704D-936B-36E82E828BA2}" srcOrd="2" destOrd="0" parTransId="{DBA5996C-8F4F-2644-90E6-643F98CFB15B}" sibTransId="{18A9475A-77F1-BC45-8E02-BE6E93C2A11A}"/>
    <dgm:cxn modelId="{B668002B-725D-AC48-B75E-31F8D7E8F7D2}" srcId="{BA4CA3A0-C60D-409C-A238-BD18C8E3CEDA}" destId="{2E04F1A0-92D9-D94A-9A45-6711E134CEB6}" srcOrd="0" destOrd="0" parTransId="{67B901A9-C3BE-3F43-A699-6E707F834299}" sibTransId="{3B167D69-FDDD-FF46-96CD-3420F6479A42}"/>
    <dgm:cxn modelId="{C5EFD82B-E0D7-C54F-8D0A-C8E117EB8BF8}" type="presOf" srcId="{A532C398-BAE0-F544-B716-6A98F03F326A}" destId="{1A463B37-170F-4BBD-A144-351169A791A2}" srcOrd="0" destOrd="1" presId="urn:microsoft.com/office/officeart/2005/8/layout/hList1"/>
    <dgm:cxn modelId="{3413F72D-C542-4ADA-9850-BC2BF9AA223C}" srcId="{89F0074C-CD95-4D96-A0BC-41E17C10A63E}" destId="{A994DE1F-D288-440B-9FCE-A91005EA66A5}" srcOrd="5" destOrd="0" parTransId="{7F9B5BD6-858F-45E0-AF58-BF59B7B76915}" sibTransId="{FD908679-0898-45F6-A5F5-D650B1969C84}"/>
    <dgm:cxn modelId="{998A612E-8089-C647-A7BB-BCF4BD5E5E42}" srcId="{84F8488D-ADE6-4E3C-89F8-9D2278C8490E}" destId="{842C9E7A-BE81-B748-822B-9D59072D3955}" srcOrd="1" destOrd="0" parTransId="{307072B5-9DF5-CA49-95A3-54C220EDAF75}" sibTransId="{A94F82E8-1EE1-0D4B-8653-214F0F2310AE}"/>
    <dgm:cxn modelId="{A5772B30-D364-4BB6-AE60-96648E30325B}" srcId="{89F0074C-CD95-4D96-A0BC-41E17C10A63E}" destId="{00049E7E-7330-4784-A8F5-6C6FE983FEC5}" srcOrd="4" destOrd="0" parTransId="{300A1B9F-03AC-4652-B0F5-571BF9158965}" sibTransId="{2F3003A2-4502-4CE7-BD0D-B0A2FF1912FD}"/>
    <dgm:cxn modelId="{190ED333-6F9E-344A-AE98-F9D4DFE24575}" srcId="{838C7B1B-DB61-AF4D-BE22-EE988CED0A69}" destId="{E9BBDE66-42D5-F047-8D09-046D1E81F304}" srcOrd="1" destOrd="0" parTransId="{7A5BA760-DE8D-7A4C-B0DE-AF1F2919D037}" sibTransId="{74263681-7226-4F40-B9CD-825FC27A0879}"/>
    <dgm:cxn modelId="{00B4D034-0C95-D345-ADAA-F27EC15796A1}" srcId="{A994DE1F-D288-440B-9FCE-A91005EA66A5}" destId="{A532C398-BAE0-F544-B716-6A98F03F326A}" srcOrd="1" destOrd="0" parTransId="{31A1975E-BDB9-5247-8E66-16DB3B8DB9B5}" sibTransId="{43F7F35B-FD58-C046-8FE5-E2C62F2EFB44}"/>
    <dgm:cxn modelId="{7AE3AB36-DB91-4044-8836-93C6EFA23263}" type="presOf" srcId="{BA4CA3A0-C60D-409C-A238-BD18C8E3CEDA}" destId="{AFF01C75-BFE5-4EEE-9EDF-01EE647281A2}" srcOrd="0" destOrd="0" presId="urn:microsoft.com/office/officeart/2005/8/layout/hList1"/>
    <dgm:cxn modelId="{9CF5E149-5F2E-F745-A87F-28D061C5845B}" srcId="{89F0074C-CD95-4D96-A0BC-41E17C10A63E}" destId="{838C7B1B-DB61-AF4D-BE22-EE988CED0A69}" srcOrd="1" destOrd="0" parTransId="{C667B410-AAAF-C643-B2AD-C8BEDF472873}" sibTransId="{2E339C0A-3621-5C4A-8A6D-B68B11D08DC1}"/>
    <dgm:cxn modelId="{F893574C-449B-2841-9682-976CDEB34D8E}" type="presOf" srcId="{D433E8FB-526B-F246-BD55-143C2E82B12C}" destId="{602FF8D8-728D-4A98-99E2-D4BE66C4E4D7}" srcOrd="0" destOrd="2" presId="urn:microsoft.com/office/officeart/2005/8/layout/hList1"/>
    <dgm:cxn modelId="{5E14484E-E8C3-804F-A504-D71B7DC01391}" type="presOf" srcId="{55176CEF-AE63-5B48-9DF0-53DFDDFE0EF8}" destId="{BFC3A1CE-BC1A-9444-8B42-EB14AF652153}" srcOrd="0" destOrd="0" presId="urn:microsoft.com/office/officeart/2005/8/layout/hList1"/>
    <dgm:cxn modelId="{E6F23D4F-8E03-374E-AB76-62B76DB62027}" type="presOf" srcId="{23E865CF-21A9-704D-936B-36E82E828BA2}" destId="{1370F629-ED9C-446C-83FD-0A0C177A63AA}" srcOrd="0" destOrd="2" presId="urn:microsoft.com/office/officeart/2005/8/layout/hList1"/>
    <dgm:cxn modelId="{96B7605A-F74C-4C10-B515-E2166B517AB6}" srcId="{84F8488D-ADE6-4E3C-89F8-9D2278C8490E}" destId="{4BDBF9C9-7154-4D1D-88B9-A172B3CC822D}" srcOrd="0" destOrd="0" parTransId="{7650B969-1C89-4129-833A-618BF2FB4227}" sibTransId="{F866FFB4-154D-4A77-B7E1-49EC6C22F511}"/>
    <dgm:cxn modelId="{33A42063-836F-6B4D-ADA3-E56D8F748310}" srcId="{00049E7E-7330-4784-A8F5-6C6FE983FEC5}" destId="{B3C53CF9-756E-7948-8F81-333A9292832B}" srcOrd="3" destOrd="0" parTransId="{38DD6AD0-97C2-B64F-A2A0-9AF62176441F}" sibTransId="{51DEE2A0-DAA6-1B40-AF74-4E23C4CED92B}"/>
    <dgm:cxn modelId="{B780147A-8996-B54A-B18B-7A86D7314811}" srcId="{A994DE1F-D288-440B-9FCE-A91005EA66A5}" destId="{B1EF8F20-B86A-A249-B5D7-D10FF8762281}" srcOrd="2" destOrd="0" parTransId="{42DB3EA1-434D-8D4D-B0E5-67FE4C9617D8}" sibTransId="{16235FC6-9452-D144-AE1C-124831902ADC}"/>
    <dgm:cxn modelId="{D76CD580-8663-4BA3-AB7E-6FE5BB8CF7D1}" type="presOf" srcId="{9CD8D69D-413E-4A69-A6C7-EAD13DE2D766}" destId="{1370F629-ED9C-446C-83FD-0A0C177A63AA}" srcOrd="0" destOrd="0" presId="urn:microsoft.com/office/officeart/2005/8/layout/hList1"/>
    <dgm:cxn modelId="{29AEEC85-CFC2-4DC3-8CAE-1517E63D984F}" srcId="{00049E7E-7330-4784-A8F5-6C6FE983FEC5}" destId="{1A77F962-33CC-4996-92B2-F18542CCBA54}" srcOrd="0" destOrd="0" parTransId="{FE943018-76DB-4F97-893A-8A084B3BEF7D}" sibTransId="{3C90C9E9-D2F0-452E-89B6-919A1A977E12}"/>
    <dgm:cxn modelId="{01B51A87-6C8C-C243-B594-56BFAC8B508D}" type="presOf" srcId="{C759294F-8748-D844-813C-E0DC20C5F349}" destId="{1A463B37-170F-4BBD-A144-351169A791A2}" srcOrd="0" destOrd="3" presId="urn:microsoft.com/office/officeart/2005/8/layout/hList1"/>
    <dgm:cxn modelId="{8E954987-B9C7-C440-B101-2182F201452F}" type="presOf" srcId="{B3C53CF9-756E-7948-8F81-333A9292832B}" destId="{602FF8D8-728D-4A98-99E2-D4BE66C4E4D7}" srcOrd="0" destOrd="3" presId="urn:microsoft.com/office/officeart/2005/8/layout/hList1"/>
    <dgm:cxn modelId="{C6660F88-8AD6-46D9-8922-11055209340C}" type="presOf" srcId="{41DFE4AB-6788-4813-89B4-18E4445C9E9F}" destId="{3FF758F5-8414-4821-9708-4556B66B9BE4}" srcOrd="0" destOrd="0" presId="urn:microsoft.com/office/officeart/2005/8/layout/hList1"/>
    <dgm:cxn modelId="{0629DA90-7C4E-5E4E-A833-C1348B3206AF}" type="presOf" srcId="{D34F1E11-A06D-184C-A182-3AEC5FD0FB38}" destId="{1A463B37-170F-4BBD-A144-351169A791A2}" srcOrd="0" destOrd="4" presId="urn:microsoft.com/office/officeart/2005/8/layout/hList1"/>
    <dgm:cxn modelId="{9706FA98-B8A6-0645-A11F-D81F24D5A00E}" type="presOf" srcId="{88F7FE9E-6C3F-3240-A3A6-8DC7BCF50EAB}" destId="{45CD22F7-2BC0-4C54-B0D5-7F381BF45A76}" srcOrd="0" destOrd="1" presId="urn:microsoft.com/office/officeart/2005/8/layout/hList1"/>
    <dgm:cxn modelId="{1EFE4C9D-1C8C-40DF-97C6-A5E3A2471499}" type="presOf" srcId="{00049E7E-7330-4784-A8F5-6C6FE983FEC5}" destId="{1B522A00-4193-4050-BA4E-51723F867B10}" srcOrd="0" destOrd="0" presId="urn:microsoft.com/office/officeart/2005/8/layout/hList1"/>
    <dgm:cxn modelId="{7FE4E6A1-6B05-B949-A30D-994FF02659BC}" srcId="{A994DE1F-D288-440B-9FCE-A91005EA66A5}" destId="{C759294F-8748-D844-813C-E0DC20C5F349}" srcOrd="3" destOrd="0" parTransId="{B1186787-A075-DA42-8712-E6BA7F9BF721}" sibTransId="{E70CAA8B-9B0A-7D40-ACF8-9EEF32C73B0A}"/>
    <dgm:cxn modelId="{BEC593AA-9B00-4C9A-BF4A-D625A8E31E5C}" type="presOf" srcId="{CC596B03-FECE-486E-AF13-F820A9C1AAA3}" destId="{1A463B37-170F-4BBD-A144-351169A791A2}" srcOrd="0" destOrd="0" presId="urn:microsoft.com/office/officeart/2005/8/layout/hList1"/>
    <dgm:cxn modelId="{E6FBC2AD-4877-7F42-B4F1-0360D6D39EC3}" srcId="{41DFE4AB-6788-4813-89B4-18E4445C9E9F}" destId="{83D0EC8E-17FE-9749-9975-001E7E6D6692}" srcOrd="3" destOrd="0" parTransId="{A8F3102A-8A62-A144-AA86-0DBC6D34D867}" sibTransId="{71570BF9-6947-AF44-806D-E03EADCCC128}"/>
    <dgm:cxn modelId="{169B46B8-008C-4937-9AFA-B1AE705BDAAD}" type="presOf" srcId="{4BDBF9C9-7154-4D1D-88B9-A172B3CC822D}" destId="{0897E450-147D-4359-8F67-7B12FAF8A274}" srcOrd="0" destOrd="0" presId="urn:microsoft.com/office/officeart/2005/8/layout/hList1"/>
    <dgm:cxn modelId="{0DD05DBD-CB50-EA46-AA64-C42F03454EEC}" type="presOf" srcId="{DAB6DA91-9A07-D34C-AEFA-CEE39399EFC3}" destId="{1370F629-ED9C-446C-83FD-0A0C177A63AA}" srcOrd="0" destOrd="1" presId="urn:microsoft.com/office/officeart/2005/8/layout/hList1"/>
    <dgm:cxn modelId="{086637C3-FBCF-446A-BBE8-1D8808AE75E2}" type="presOf" srcId="{84F8488D-ADE6-4E3C-89F8-9D2278C8490E}" destId="{EA261386-0CBB-4C34-B42F-E150678D9C06}" srcOrd="0" destOrd="0" presId="urn:microsoft.com/office/officeart/2005/8/layout/hList1"/>
    <dgm:cxn modelId="{68A93DC5-436D-4276-9A21-DF68CEB42BE5}" srcId="{89F0074C-CD95-4D96-A0BC-41E17C10A63E}" destId="{BA4CA3A0-C60D-409C-A238-BD18C8E3CEDA}" srcOrd="0" destOrd="0" parTransId="{AB21B411-D689-4756-9B2F-2C2AF11BE819}" sibTransId="{A106C92C-0FC9-4FE9-AA36-A6F8685E9C9D}"/>
    <dgm:cxn modelId="{60CEEEC7-8AD4-8246-887C-915DE587F6F3}" srcId="{A994DE1F-D288-440B-9FCE-A91005EA66A5}" destId="{D34F1E11-A06D-184C-A182-3AEC5FD0FB38}" srcOrd="4" destOrd="0" parTransId="{2C6D27DF-AF83-3544-9FE5-5C680EE4AD28}" sibTransId="{E7E00C7D-6DAC-F948-B3E7-0606794A2D5F}"/>
    <dgm:cxn modelId="{E22BAECA-6C20-714A-B327-70F87876E724}" type="presOf" srcId="{E9BBDE66-42D5-F047-8D09-046D1E81F304}" destId="{BFC3A1CE-BC1A-9444-8B42-EB14AF652153}" srcOrd="0" destOrd="1" presId="urn:microsoft.com/office/officeart/2005/8/layout/hList1"/>
    <dgm:cxn modelId="{3AA819D0-A5F8-8E49-A990-2F51FC6C478F}" type="presOf" srcId="{80F702A1-B68B-A24B-B386-F2213178413A}" destId="{BFC3A1CE-BC1A-9444-8B42-EB14AF652153}" srcOrd="0" destOrd="2" presId="urn:microsoft.com/office/officeart/2005/8/layout/hList1"/>
    <dgm:cxn modelId="{AEDE8FD0-8D21-1544-9DC9-1530758F04B3}" type="presOf" srcId="{83D0EC8E-17FE-9749-9975-001E7E6D6692}" destId="{1370F629-ED9C-446C-83FD-0A0C177A63AA}" srcOrd="0" destOrd="3" presId="urn:microsoft.com/office/officeart/2005/8/layout/hList1"/>
    <dgm:cxn modelId="{0FB292D0-B44D-B241-A247-D3DEEB61B8DF}" srcId="{838C7B1B-DB61-AF4D-BE22-EE988CED0A69}" destId="{55176CEF-AE63-5B48-9DF0-53DFDDFE0EF8}" srcOrd="0" destOrd="0" parTransId="{B8500138-E5A7-5549-833B-6C30AE99269D}" sibTransId="{CA0FF0D4-7A7B-D642-B646-890590651F95}"/>
    <dgm:cxn modelId="{6908E3D3-F4F6-8E4D-962B-2BC6DC849ED7}" type="presOf" srcId="{EA89AA1A-7B0A-104B-96AD-91386759FF04}" destId="{602FF8D8-728D-4A98-99E2-D4BE66C4E4D7}" srcOrd="0" destOrd="1" presId="urn:microsoft.com/office/officeart/2005/8/layout/hList1"/>
    <dgm:cxn modelId="{676C47D9-5A3E-45CC-B47B-3647AC53C21C}" srcId="{89F0074C-CD95-4D96-A0BC-41E17C10A63E}" destId="{41DFE4AB-6788-4813-89B4-18E4445C9E9F}" srcOrd="3" destOrd="0" parTransId="{638F0EB7-96D8-4EBE-B475-B10A9A92B762}" sibTransId="{675DD2E1-23DA-4A5E-B485-0BF376000850}"/>
    <dgm:cxn modelId="{FDBB17DD-2E04-6840-9548-AAB0F120D187}" type="presOf" srcId="{842C9E7A-BE81-B748-822B-9D59072D3955}" destId="{0897E450-147D-4359-8F67-7B12FAF8A274}" srcOrd="0" destOrd="1" presId="urn:microsoft.com/office/officeart/2005/8/layout/hList1"/>
    <dgm:cxn modelId="{2FAD31DD-6938-474B-8FD3-D77372D5C077}" srcId="{838C7B1B-DB61-AF4D-BE22-EE988CED0A69}" destId="{80F702A1-B68B-A24B-B386-F2213178413A}" srcOrd="2" destOrd="0" parTransId="{786E4B2B-887D-E94D-AB9F-D2BA08895372}" sibTransId="{F4E20488-AD3F-B24F-928B-94E828456AF6}"/>
    <dgm:cxn modelId="{BEAE66DF-9099-4295-A8A9-9F325A5564CE}" srcId="{A994DE1F-D288-440B-9FCE-A91005EA66A5}" destId="{CC596B03-FECE-486E-AF13-F820A9C1AAA3}" srcOrd="0" destOrd="0" parTransId="{55A88C1A-6A5E-4075-B6E8-3F7786453D8C}" sibTransId="{80572CB8-169E-4BC7-A5A5-5928D71620EF}"/>
    <dgm:cxn modelId="{6247AAE0-123D-884F-9C39-EECC7755F306}" srcId="{00049E7E-7330-4784-A8F5-6C6FE983FEC5}" destId="{D433E8FB-526B-F246-BD55-143C2E82B12C}" srcOrd="2" destOrd="0" parTransId="{1AEB0F88-0DD0-E848-8EF2-5DAD488CAC8D}" sibTransId="{29E1DB04-1AF5-AA49-A799-4F9FC89163E9}"/>
    <dgm:cxn modelId="{F7282AE4-F95D-7945-A72A-AC1ADCB27FDD}" srcId="{BA4CA3A0-C60D-409C-A238-BD18C8E3CEDA}" destId="{88F7FE9E-6C3F-3240-A3A6-8DC7BCF50EAB}" srcOrd="1" destOrd="0" parTransId="{F3AB70CB-D1CD-794D-B141-2DA2B324A4DB}" sibTransId="{C5982BA1-01B6-2341-8197-A4BD78A1EB3B}"/>
    <dgm:cxn modelId="{C05D0FE5-1932-DC4A-8A19-2DF1573A8EA7}" type="presOf" srcId="{838C7B1B-DB61-AF4D-BE22-EE988CED0A69}" destId="{B60ECB28-EB18-D24F-93B8-9910EAED121F}" srcOrd="0" destOrd="0" presId="urn:microsoft.com/office/officeart/2005/8/layout/hList1"/>
    <dgm:cxn modelId="{9DC366E5-64ED-4450-BA6B-3B3234EF988C}" srcId="{89F0074C-CD95-4D96-A0BC-41E17C10A63E}" destId="{84F8488D-ADE6-4E3C-89F8-9D2278C8490E}" srcOrd="2" destOrd="0" parTransId="{2C93A761-BBE7-42E7-8034-DD768C485569}" sibTransId="{471C7804-89CA-4E03-B237-601D183366DD}"/>
    <dgm:cxn modelId="{6D0167EA-F321-4BF0-91DB-B2CF92AA8C9B}" srcId="{41DFE4AB-6788-4813-89B4-18E4445C9E9F}" destId="{9CD8D69D-413E-4A69-A6C7-EAD13DE2D766}" srcOrd="0" destOrd="0" parTransId="{C583E2EA-6441-4014-B1C2-53942E082306}" sibTransId="{815D42A5-4BE7-44B5-9FB8-C983E8505C14}"/>
    <dgm:cxn modelId="{84FF0EEF-2E05-428F-AC3C-7D26217DF6BE}" type="presOf" srcId="{1A77F962-33CC-4996-92B2-F18542CCBA54}" destId="{602FF8D8-728D-4A98-99E2-D4BE66C4E4D7}" srcOrd="0" destOrd="0" presId="urn:microsoft.com/office/officeart/2005/8/layout/hList1"/>
    <dgm:cxn modelId="{BE05D9F1-9216-F24D-BCFF-8102A02A992C}" type="presOf" srcId="{B1EF8F20-B86A-A249-B5D7-D10FF8762281}" destId="{1A463B37-170F-4BBD-A144-351169A791A2}" srcOrd="0" destOrd="2" presId="urn:microsoft.com/office/officeart/2005/8/layout/hList1"/>
    <dgm:cxn modelId="{1F6E85FC-81E6-F944-9D4C-DD5606DF4EA3}" type="presOf" srcId="{2E04F1A0-92D9-D94A-9A45-6711E134CEB6}" destId="{45CD22F7-2BC0-4C54-B0D5-7F381BF45A76}" srcOrd="0" destOrd="0" presId="urn:microsoft.com/office/officeart/2005/8/layout/hList1"/>
    <dgm:cxn modelId="{CE6620C9-ABB3-492F-B65B-027706DC7FD6}" type="presParOf" srcId="{5FEDAFA0-9B9E-4637-9C78-2E9AE9E3427E}" destId="{2782B8EC-FD3F-4818-A95D-C67980F26497}" srcOrd="0" destOrd="0" presId="urn:microsoft.com/office/officeart/2005/8/layout/hList1"/>
    <dgm:cxn modelId="{E7DEDF63-AD77-48F0-AE74-918CBD0FED04}" type="presParOf" srcId="{2782B8EC-FD3F-4818-A95D-C67980F26497}" destId="{AFF01C75-BFE5-4EEE-9EDF-01EE647281A2}" srcOrd="0" destOrd="0" presId="urn:microsoft.com/office/officeart/2005/8/layout/hList1"/>
    <dgm:cxn modelId="{A25FB9BF-C8EC-4EB5-B606-97032B2681A1}" type="presParOf" srcId="{2782B8EC-FD3F-4818-A95D-C67980F26497}" destId="{45CD22F7-2BC0-4C54-B0D5-7F381BF45A76}" srcOrd="1" destOrd="0" presId="urn:microsoft.com/office/officeart/2005/8/layout/hList1"/>
    <dgm:cxn modelId="{698AEE55-0375-4E67-A0F8-1E9E97FFDE59}" type="presParOf" srcId="{5FEDAFA0-9B9E-4637-9C78-2E9AE9E3427E}" destId="{81F401B9-EC7A-43F6-BE53-64E6C7C5AD3C}" srcOrd="1" destOrd="0" presId="urn:microsoft.com/office/officeart/2005/8/layout/hList1"/>
    <dgm:cxn modelId="{3FAFFF3C-F6E1-BA4F-80CE-888E52313BD6}" type="presParOf" srcId="{5FEDAFA0-9B9E-4637-9C78-2E9AE9E3427E}" destId="{272BC847-64BE-5440-AA0A-FBF94DDC34DC}" srcOrd="2" destOrd="0" presId="urn:microsoft.com/office/officeart/2005/8/layout/hList1"/>
    <dgm:cxn modelId="{02745BDC-73F2-6A41-842F-E969C714F180}" type="presParOf" srcId="{272BC847-64BE-5440-AA0A-FBF94DDC34DC}" destId="{B60ECB28-EB18-D24F-93B8-9910EAED121F}" srcOrd="0" destOrd="0" presId="urn:microsoft.com/office/officeart/2005/8/layout/hList1"/>
    <dgm:cxn modelId="{EE0B6BFF-109A-DD44-9F0A-C79DE753A0AC}" type="presParOf" srcId="{272BC847-64BE-5440-AA0A-FBF94DDC34DC}" destId="{BFC3A1CE-BC1A-9444-8B42-EB14AF652153}" srcOrd="1" destOrd="0" presId="urn:microsoft.com/office/officeart/2005/8/layout/hList1"/>
    <dgm:cxn modelId="{0AA23DA7-9820-D648-A4DF-4ABC9AFCEEE6}" type="presParOf" srcId="{5FEDAFA0-9B9E-4637-9C78-2E9AE9E3427E}" destId="{AAE27E8B-C48A-0F41-9F62-DD6998CB345D}" srcOrd="3" destOrd="0" presId="urn:microsoft.com/office/officeart/2005/8/layout/hList1"/>
    <dgm:cxn modelId="{BD308334-3D59-491A-83D0-B641B64D0B12}" type="presParOf" srcId="{5FEDAFA0-9B9E-4637-9C78-2E9AE9E3427E}" destId="{2F492C0E-DC92-4D32-B9D2-583528FF758D}" srcOrd="4" destOrd="0" presId="urn:microsoft.com/office/officeart/2005/8/layout/hList1"/>
    <dgm:cxn modelId="{BC0EA3F5-617B-40C2-BDD2-9BF7374DC39C}" type="presParOf" srcId="{2F492C0E-DC92-4D32-B9D2-583528FF758D}" destId="{EA261386-0CBB-4C34-B42F-E150678D9C06}" srcOrd="0" destOrd="0" presId="urn:microsoft.com/office/officeart/2005/8/layout/hList1"/>
    <dgm:cxn modelId="{CD48B2B3-B74F-497D-B1EE-B0CD6F3E2EF8}" type="presParOf" srcId="{2F492C0E-DC92-4D32-B9D2-583528FF758D}" destId="{0897E450-147D-4359-8F67-7B12FAF8A274}" srcOrd="1" destOrd="0" presId="urn:microsoft.com/office/officeart/2005/8/layout/hList1"/>
    <dgm:cxn modelId="{5D9DF1DB-5322-4B0E-A846-1E4BB0387E3C}" type="presParOf" srcId="{5FEDAFA0-9B9E-4637-9C78-2E9AE9E3427E}" destId="{76005ECB-79DC-4016-A50C-48164D7C5C0F}" srcOrd="5" destOrd="0" presId="urn:microsoft.com/office/officeart/2005/8/layout/hList1"/>
    <dgm:cxn modelId="{3773C1E7-65C9-470E-837C-17BB8CF5ED45}" type="presParOf" srcId="{5FEDAFA0-9B9E-4637-9C78-2E9AE9E3427E}" destId="{91A692B6-CE8D-486B-B49A-D0E3E5532DED}" srcOrd="6" destOrd="0" presId="urn:microsoft.com/office/officeart/2005/8/layout/hList1"/>
    <dgm:cxn modelId="{739480F3-62FD-4592-B296-1E8A69DC73F3}" type="presParOf" srcId="{91A692B6-CE8D-486B-B49A-D0E3E5532DED}" destId="{3FF758F5-8414-4821-9708-4556B66B9BE4}" srcOrd="0" destOrd="0" presId="urn:microsoft.com/office/officeart/2005/8/layout/hList1"/>
    <dgm:cxn modelId="{77ADDB90-2DBC-4F1F-9EC0-DE89346E242E}" type="presParOf" srcId="{91A692B6-CE8D-486B-B49A-D0E3E5532DED}" destId="{1370F629-ED9C-446C-83FD-0A0C177A63AA}" srcOrd="1" destOrd="0" presId="urn:microsoft.com/office/officeart/2005/8/layout/hList1"/>
    <dgm:cxn modelId="{39FB9F45-A9C8-4242-95E7-8F5DB30839B2}" type="presParOf" srcId="{5FEDAFA0-9B9E-4637-9C78-2E9AE9E3427E}" destId="{8591BAA5-0569-4EC0-8DF6-C5A5C250BAF0}" srcOrd="7" destOrd="0" presId="urn:microsoft.com/office/officeart/2005/8/layout/hList1"/>
    <dgm:cxn modelId="{CF887CA3-E5AD-4FD7-9D37-5C9412B388F7}" type="presParOf" srcId="{5FEDAFA0-9B9E-4637-9C78-2E9AE9E3427E}" destId="{1A95C48A-9853-4A27-83C6-174E72000376}" srcOrd="8" destOrd="0" presId="urn:microsoft.com/office/officeart/2005/8/layout/hList1"/>
    <dgm:cxn modelId="{0A18E851-084E-4B7F-A61A-C8E3D11F3859}" type="presParOf" srcId="{1A95C48A-9853-4A27-83C6-174E72000376}" destId="{1B522A00-4193-4050-BA4E-51723F867B10}" srcOrd="0" destOrd="0" presId="urn:microsoft.com/office/officeart/2005/8/layout/hList1"/>
    <dgm:cxn modelId="{FD815B29-B1A6-40B1-ACA1-05610E4148FE}" type="presParOf" srcId="{1A95C48A-9853-4A27-83C6-174E72000376}" destId="{602FF8D8-728D-4A98-99E2-D4BE66C4E4D7}" srcOrd="1" destOrd="0" presId="urn:microsoft.com/office/officeart/2005/8/layout/hList1"/>
    <dgm:cxn modelId="{A00426BE-AED6-4B8C-93B6-008C2342221E}" type="presParOf" srcId="{5FEDAFA0-9B9E-4637-9C78-2E9AE9E3427E}" destId="{F0327F17-854B-4C63-90AA-B10AC0AD7142}" srcOrd="9" destOrd="0" presId="urn:microsoft.com/office/officeart/2005/8/layout/hList1"/>
    <dgm:cxn modelId="{1F4D3B0F-EB5E-4D83-8E99-47180925876D}" type="presParOf" srcId="{5FEDAFA0-9B9E-4637-9C78-2E9AE9E3427E}" destId="{90A67EE2-D02F-4227-8F40-3EE90422ADF5}" srcOrd="10" destOrd="0" presId="urn:microsoft.com/office/officeart/2005/8/layout/hList1"/>
    <dgm:cxn modelId="{810A005D-3F3F-4BB7-A809-B8D2A6B000E1}" type="presParOf" srcId="{90A67EE2-D02F-4227-8F40-3EE90422ADF5}" destId="{9CB1B6D5-2487-4F66-83D3-ECDB2031C054}" srcOrd="0" destOrd="0" presId="urn:microsoft.com/office/officeart/2005/8/layout/hList1"/>
    <dgm:cxn modelId="{02AF62EA-FA36-41CB-8BFD-0A2A62D78807}" type="presParOf" srcId="{90A67EE2-D02F-4227-8F40-3EE90422ADF5}" destId="{1A463B37-170F-4BBD-A144-351169A791A2}" srcOrd="1" destOrd="0" presId="urn:microsoft.com/office/officeart/2005/8/layout/h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88C8D5C0-1253-CC40-BCD9-0F993917B72D}">
      <dsp:nvSpPr>
        <dsp:cNvPr id="0" name=""/>
        <dsp:cNvSpPr/>
      </dsp:nvSpPr>
      <dsp:spPr>
        <a:xfrm>
          <a:off x="877062" y="3013"/>
          <a:ext cx="2793027" cy="1675816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Data management: Regex and Git</a:t>
          </a:r>
        </a:p>
      </dsp:txBody>
      <dsp:txXfrm>
        <a:off x="877062" y="3013"/>
        <a:ext cx="2793027" cy="1675816"/>
      </dsp:txXfrm>
    </dsp:sp>
    <dsp:sp modelId="{FA8ACF89-640E-B444-8D1F-6ADA822C9447}">
      <dsp:nvSpPr>
        <dsp:cNvPr id="0" name=""/>
        <dsp:cNvSpPr/>
      </dsp:nvSpPr>
      <dsp:spPr>
        <a:xfrm>
          <a:off x="3949392" y="3013"/>
          <a:ext cx="2793027" cy="1675816"/>
        </a:xfrm>
        <a:prstGeom prst="rect">
          <a:avLst/>
        </a:prstGeom>
        <a:solidFill>
          <a:schemeClr val="accent5">
            <a:hueOff val="3801788"/>
            <a:satOff val="-5332"/>
            <a:lumOff val="-549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Good data: Metadata standards, controlled vocabularies, linked open data</a:t>
          </a:r>
        </a:p>
      </dsp:txBody>
      <dsp:txXfrm>
        <a:off x="3949392" y="3013"/>
        <a:ext cx="2793027" cy="1675816"/>
      </dsp:txXfrm>
    </dsp:sp>
    <dsp:sp modelId="{FBC7022D-A4A7-5149-AC9A-1E72132D9B53}">
      <dsp:nvSpPr>
        <dsp:cNvPr id="0" name=""/>
        <dsp:cNvSpPr/>
      </dsp:nvSpPr>
      <dsp:spPr>
        <a:xfrm>
          <a:off x="7021722" y="3013"/>
          <a:ext cx="2793027" cy="1675816"/>
        </a:xfrm>
        <a:prstGeom prst="rect">
          <a:avLst/>
        </a:prstGeom>
        <a:solidFill>
          <a:schemeClr val="accent5">
            <a:hueOff val="7603576"/>
            <a:satOff val="-10664"/>
            <a:lumOff val="-109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Constraining data: ODD and Schematron</a:t>
          </a:r>
        </a:p>
      </dsp:txBody>
      <dsp:txXfrm>
        <a:off x="7021722" y="3013"/>
        <a:ext cx="2793027" cy="1675816"/>
      </dsp:txXfrm>
    </dsp:sp>
    <dsp:sp modelId="{4842A0FE-86B4-FA4A-81E6-5E82E4ECCEB7}">
      <dsp:nvSpPr>
        <dsp:cNvPr id="0" name=""/>
        <dsp:cNvSpPr/>
      </dsp:nvSpPr>
      <dsp:spPr>
        <a:xfrm>
          <a:off x="877062" y="1958132"/>
          <a:ext cx="2793027" cy="1675816"/>
        </a:xfrm>
        <a:prstGeom prst="rect">
          <a:avLst/>
        </a:prstGeom>
        <a:solidFill>
          <a:schemeClr val="accent5">
            <a:hueOff val="11405365"/>
            <a:satOff val="-15996"/>
            <a:lumOff val="-16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Transforming data: XSLT</a:t>
          </a:r>
        </a:p>
      </dsp:txBody>
      <dsp:txXfrm>
        <a:off x="877062" y="1958132"/>
        <a:ext cx="2793027" cy="1675816"/>
      </dsp:txXfrm>
    </dsp:sp>
    <dsp:sp modelId="{E4B282A3-1254-5B47-8D2A-78D9C31205B2}">
      <dsp:nvSpPr>
        <dsp:cNvPr id="0" name=""/>
        <dsp:cNvSpPr/>
      </dsp:nvSpPr>
      <dsp:spPr>
        <a:xfrm>
          <a:off x="3949392" y="1958132"/>
          <a:ext cx="2793027" cy="1675816"/>
        </a:xfrm>
        <a:prstGeom prst="rect">
          <a:avLst/>
        </a:prstGeom>
        <a:solidFill>
          <a:schemeClr val="accent5">
            <a:hueOff val="15207153"/>
            <a:satOff val="-21328"/>
            <a:lumOff val="-2197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Navigating data: Xpath</a:t>
          </a:r>
        </a:p>
      </dsp:txBody>
      <dsp:txXfrm>
        <a:off x="3949392" y="1958132"/>
        <a:ext cx="2793027" cy="1675816"/>
      </dsp:txXfrm>
    </dsp:sp>
    <dsp:sp modelId="{DB328F58-7B15-5448-A960-2B8D9ED89F98}">
      <dsp:nvSpPr>
        <dsp:cNvPr id="0" name=""/>
        <dsp:cNvSpPr/>
      </dsp:nvSpPr>
      <dsp:spPr>
        <a:xfrm>
          <a:off x="7021722" y="1958132"/>
          <a:ext cx="2793027" cy="1675816"/>
        </a:xfrm>
        <a:prstGeom prst="rect">
          <a:avLst/>
        </a:prstGeom>
        <a:solidFill>
          <a:schemeClr val="accent5">
            <a:hueOff val="19008940"/>
            <a:satOff val="-26660"/>
            <a:lumOff val="-274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marL="0" lvl="0" indent="0" algn="ctr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200" kern="1200"/>
            <a:t>Querying data: XQuery</a:t>
          </a:r>
        </a:p>
      </dsp:txBody>
      <dsp:txXfrm>
        <a:off x="7021722" y="1958132"/>
        <a:ext cx="2793027" cy="1675816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AFF01C75-BFE5-4EEE-9EDF-01EE647281A2}">
      <dsp:nvSpPr>
        <dsp:cNvPr id="0" name=""/>
        <dsp:cNvSpPr/>
      </dsp:nvSpPr>
      <dsp:spPr>
        <a:xfrm>
          <a:off x="3242" y="194052"/>
          <a:ext cx="1722549" cy="68901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venir Book" panose="02000503020000020003" pitchFamily="2" charset="0"/>
            </a:rPr>
            <a:t>Materials</a:t>
          </a:r>
        </a:p>
      </dsp:txBody>
      <dsp:txXfrm>
        <a:off x="3242" y="194052"/>
        <a:ext cx="1722549" cy="689019"/>
      </dsp:txXfrm>
    </dsp:sp>
    <dsp:sp modelId="{45CD22F7-2BC0-4C54-B0D5-7F381BF45A76}">
      <dsp:nvSpPr>
        <dsp:cNvPr id="0" name=""/>
        <dsp:cNvSpPr/>
      </dsp:nvSpPr>
      <dsp:spPr>
        <a:xfrm>
          <a:off x="3242" y="883072"/>
          <a:ext cx="1722549" cy="294401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What are the core components of your digital project? </a:t>
          </a: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Data, images, texts, recordings, etc. </a:t>
          </a:r>
        </a:p>
      </dsp:txBody>
      <dsp:txXfrm>
        <a:off x="3242" y="883072"/>
        <a:ext cx="1722549" cy="2944012"/>
      </dsp:txXfrm>
    </dsp:sp>
    <dsp:sp modelId="{B60ECB28-EB18-D24F-93B8-9910EAED121F}">
      <dsp:nvSpPr>
        <dsp:cNvPr id="0" name=""/>
        <dsp:cNvSpPr/>
      </dsp:nvSpPr>
      <dsp:spPr>
        <a:xfrm>
          <a:off x="1966948" y="194052"/>
          <a:ext cx="1722549" cy="689019"/>
        </a:xfrm>
        <a:prstGeom prst="rect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venir Book" panose="02000503020000020003" pitchFamily="2" charset="0"/>
            </a:rPr>
            <a:t>Resources</a:t>
          </a:r>
        </a:p>
      </dsp:txBody>
      <dsp:txXfrm>
        <a:off x="1966948" y="194052"/>
        <a:ext cx="1722549" cy="689019"/>
      </dsp:txXfrm>
    </dsp:sp>
    <dsp:sp modelId="{BFC3A1CE-BC1A-9444-8B42-EB14AF652153}">
      <dsp:nvSpPr>
        <dsp:cNvPr id="0" name=""/>
        <dsp:cNvSpPr/>
      </dsp:nvSpPr>
      <dsp:spPr>
        <a:xfrm>
          <a:off x="1966948" y="883072"/>
          <a:ext cx="1722549" cy="2944012"/>
        </a:xfrm>
        <a:prstGeom prst="rect">
          <a:avLst/>
        </a:prstGeom>
        <a:solidFill>
          <a:schemeClr val="accent3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3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/>
            <a:t>Time 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/>
            <a:t>Money</a:t>
          </a:r>
        </a:p>
        <a:p>
          <a:pPr marL="171450" lvl="1" indent="-171450" algn="l" defTabSz="711200">
            <a:lnSpc>
              <a:spcPct val="90000"/>
            </a:lnSpc>
            <a:spcBef>
              <a:spcPct val="0"/>
            </a:spcBef>
            <a:spcAft>
              <a:spcPct val="15000"/>
            </a:spcAft>
            <a:buNone/>
          </a:pPr>
          <a:r>
            <a:rPr lang="en-US" sz="1600" kern="1200" dirty="0"/>
            <a:t>People</a:t>
          </a:r>
        </a:p>
      </dsp:txBody>
      <dsp:txXfrm>
        <a:off x="1966948" y="883072"/>
        <a:ext cx="1722549" cy="2944012"/>
      </dsp:txXfrm>
    </dsp:sp>
    <dsp:sp modelId="{EA261386-0CBB-4C34-B42F-E150678D9C06}">
      <dsp:nvSpPr>
        <dsp:cNvPr id="0" name=""/>
        <dsp:cNvSpPr/>
      </dsp:nvSpPr>
      <dsp:spPr>
        <a:xfrm>
          <a:off x="3930654" y="194052"/>
          <a:ext cx="1722549" cy="689019"/>
        </a:xfrm>
        <a:prstGeom prst="rect">
          <a:avLst/>
        </a:prstGeom>
        <a:solidFill>
          <a:schemeClr val="accent4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2000" kern="1200" dirty="0">
              <a:latin typeface="Avenir Book" panose="02000503020000020003" pitchFamily="2" charset="0"/>
            </a:rPr>
            <a:t>Goals</a:t>
          </a:r>
        </a:p>
      </dsp:txBody>
      <dsp:txXfrm>
        <a:off x="3930654" y="194052"/>
        <a:ext cx="1722549" cy="689019"/>
      </dsp:txXfrm>
    </dsp:sp>
    <dsp:sp modelId="{0897E450-147D-4359-8F67-7B12FAF8A274}">
      <dsp:nvSpPr>
        <dsp:cNvPr id="0" name=""/>
        <dsp:cNvSpPr/>
      </dsp:nvSpPr>
      <dsp:spPr>
        <a:xfrm>
          <a:off x="3930654" y="883072"/>
          <a:ext cx="1722549" cy="2944012"/>
        </a:xfrm>
        <a:prstGeom prst="rect">
          <a:avLst/>
        </a:prstGeom>
        <a:solidFill>
          <a:schemeClr val="accent4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4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b="0" i="0" kern="1200" dirty="0"/>
            <a:t>What are your/your team's goals for the project? </a:t>
          </a:r>
          <a:endParaRPr lang="en-US" sz="1600" kern="1200" dirty="0"/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Long term goals ("finished" project) vs. short term goals (minimum viable product)</a:t>
          </a:r>
        </a:p>
      </dsp:txBody>
      <dsp:txXfrm>
        <a:off x="3930654" y="883072"/>
        <a:ext cx="1722549" cy="2944012"/>
      </dsp:txXfrm>
    </dsp:sp>
    <dsp:sp modelId="{3FF758F5-8414-4821-9708-4556B66B9BE4}">
      <dsp:nvSpPr>
        <dsp:cNvPr id="0" name=""/>
        <dsp:cNvSpPr/>
      </dsp:nvSpPr>
      <dsp:spPr>
        <a:xfrm>
          <a:off x="5894360" y="194052"/>
          <a:ext cx="1722549" cy="689019"/>
        </a:xfrm>
        <a:prstGeom prst="rect">
          <a:avLst/>
        </a:prstGeom>
        <a:solidFill>
          <a:schemeClr val="accent5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000" kern="1200" dirty="0">
              <a:latin typeface="Avenir Book" panose="02000503020000020003" pitchFamily="2" charset="0"/>
            </a:rPr>
            <a:t>Users</a:t>
          </a:r>
        </a:p>
      </dsp:txBody>
      <dsp:txXfrm>
        <a:off x="5894360" y="194052"/>
        <a:ext cx="1722549" cy="689019"/>
      </dsp:txXfrm>
    </dsp:sp>
    <dsp:sp modelId="{1370F629-ED9C-446C-83FD-0A0C177A63AA}">
      <dsp:nvSpPr>
        <dsp:cNvPr id="0" name=""/>
        <dsp:cNvSpPr/>
      </dsp:nvSpPr>
      <dsp:spPr>
        <a:xfrm>
          <a:off x="5894360" y="883072"/>
          <a:ext cx="1722549" cy="2944012"/>
        </a:xfrm>
        <a:prstGeom prst="rect">
          <a:avLst/>
        </a:prstGeom>
        <a:solidFill>
          <a:schemeClr val="accent5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5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Who are you making this project for? </a:t>
          </a: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How do you expect them to use it? </a:t>
          </a: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What do they need to be able to use the project? </a:t>
          </a: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Who else might use the project?</a:t>
          </a:r>
        </a:p>
      </dsp:txBody>
      <dsp:txXfrm>
        <a:off x="5894360" y="883072"/>
        <a:ext cx="1722549" cy="2944012"/>
      </dsp:txXfrm>
    </dsp:sp>
    <dsp:sp modelId="{1B522A00-4193-4050-BA4E-51723F867B10}">
      <dsp:nvSpPr>
        <dsp:cNvPr id="0" name=""/>
        <dsp:cNvSpPr/>
      </dsp:nvSpPr>
      <dsp:spPr>
        <a:xfrm>
          <a:off x="7858067" y="194052"/>
          <a:ext cx="1722549" cy="689019"/>
        </a:xfrm>
        <a:prstGeom prst="rect">
          <a:avLst/>
        </a:prstGeom>
        <a:solidFill>
          <a:schemeClr val="accent6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000" kern="1200" dirty="0">
              <a:latin typeface="Avenir Book" panose="02000503020000020003" pitchFamily="2" charset="0"/>
            </a:rPr>
            <a:t>Technology</a:t>
          </a:r>
        </a:p>
      </dsp:txBody>
      <dsp:txXfrm>
        <a:off x="7858067" y="194052"/>
        <a:ext cx="1722549" cy="689019"/>
      </dsp:txXfrm>
    </dsp:sp>
    <dsp:sp modelId="{602FF8D8-728D-4A98-99E2-D4BE66C4E4D7}">
      <dsp:nvSpPr>
        <dsp:cNvPr id="0" name=""/>
        <dsp:cNvSpPr/>
      </dsp:nvSpPr>
      <dsp:spPr>
        <a:xfrm>
          <a:off x="7858067" y="883072"/>
          <a:ext cx="1722549" cy="2944012"/>
        </a:xfrm>
        <a:prstGeom prst="rect">
          <a:avLst/>
        </a:prstGeom>
        <a:solidFill>
          <a:schemeClr val="accent6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6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b="0" i="0" kern="1200" dirty="0"/>
            <a:t>What technologies will your project rely on?</a:t>
          </a:r>
          <a:endParaRPr lang="en-US" sz="1600" kern="1200" dirty="0"/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What tools already exist?</a:t>
          </a: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What will you need to learn?</a:t>
          </a: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What will you rely on others for?</a:t>
          </a:r>
        </a:p>
      </dsp:txBody>
      <dsp:txXfrm>
        <a:off x="7858067" y="883072"/>
        <a:ext cx="1722549" cy="2944012"/>
      </dsp:txXfrm>
    </dsp:sp>
    <dsp:sp modelId="{9CB1B6D5-2487-4F66-83D3-ECDB2031C054}">
      <dsp:nvSpPr>
        <dsp:cNvPr id="0" name=""/>
        <dsp:cNvSpPr/>
      </dsp:nvSpPr>
      <dsp:spPr>
        <a:xfrm>
          <a:off x="9821773" y="194052"/>
          <a:ext cx="1722549" cy="689019"/>
        </a:xfrm>
        <a:prstGeom prst="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42240" tIns="81280" rIns="142240" bIns="81280" numCol="1" spcCol="1270" anchor="ctr" anchorCtr="0">
          <a:noAutofit/>
        </a:bodyPr>
        <a:lstStyle/>
        <a:p>
          <a:pPr marL="0" lvl="0" indent="0" algn="ctr" defTabSz="889000">
            <a:lnSpc>
              <a:spcPct val="90000"/>
            </a:lnSpc>
            <a:spcBef>
              <a:spcPct val="0"/>
            </a:spcBef>
            <a:spcAft>
              <a:spcPct val="35000"/>
            </a:spcAft>
            <a:buFont typeface="Arial" panose="020B0604020202020204" pitchFamily="34" charset="0"/>
            <a:buNone/>
          </a:pPr>
          <a:r>
            <a:rPr lang="en-US" sz="2000" kern="1200" dirty="0">
              <a:latin typeface="Avenir Book" panose="02000503020000020003" pitchFamily="2" charset="0"/>
            </a:rPr>
            <a:t>Outcomes</a:t>
          </a:r>
        </a:p>
      </dsp:txBody>
      <dsp:txXfrm>
        <a:off x="9821773" y="194052"/>
        <a:ext cx="1722549" cy="689019"/>
      </dsp:txXfrm>
    </dsp:sp>
    <dsp:sp modelId="{1A463B37-170F-4BBD-A144-351169A791A2}">
      <dsp:nvSpPr>
        <dsp:cNvPr id="0" name=""/>
        <dsp:cNvSpPr/>
      </dsp:nvSpPr>
      <dsp:spPr>
        <a:xfrm>
          <a:off x="9821773" y="883072"/>
          <a:ext cx="1722549" cy="2944012"/>
        </a:xfrm>
        <a:prstGeom prst="rect">
          <a:avLst/>
        </a:prstGeom>
        <a:solidFill>
          <a:schemeClr val="accent2">
            <a:tint val="40000"/>
            <a:alpha val="90000"/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accent2">
              <a:tint val="40000"/>
              <a:alpha val="90000"/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5344" tIns="85344" rIns="113792" bIns="128016" numCol="1" spcCol="1270" anchor="t" anchorCtr="0">
          <a:noAutofit/>
        </a:bodyPr>
        <a:lstStyle/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b="0" i="0" kern="1200" dirty="0"/>
            <a:t>Publications</a:t>
          </a:r>
          <a:endParaRPr lang="en-US" sz="1600" kern="1200" dirty="0"/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Grants</a:t>
          </a: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Classes</a:t>
          </a:r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endParaRPr lang="en-US" sz="1600" kern="1200" dirty="0"/>
        </a:p>
        <a:p>
          <a:pPr marL="0" lvl="1" indent="-171450" algn="l" defTabSz="711200">
            <a:lnSpc>
              <a:spcPct val="100000"/>
            </a:lnSpc>
            <a:spcBef>
              <a:spcPct val="0"/>
            </a:spcBef>
            <a:spcAft>
              <a:spcPct val="15000"/>
            </a:spcAft>
            <a:buFont typeface="Arial" panose="020B0604020202020204" pitchFamily="34" charset="0"/>
            <a:buNone/>
          </a:pPr>
          <a:r>
            <a:rPr lang="en-US" sz="1600" kern="1200" dirty="0"/>
            <a:t>Ending a project</a:t>
          </a:r>
        </a:p>
      </dsp:txBody>
      <dsp:txXfrm>
        <a:off x="9821773" y="883072"/>
        <a:ext cx="1722549" cy="294401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default">
  <dgm:title val=""/>
  <dgm:desc val=""/>
  <dgm:catLst>
    <dgm:cat type="list" pri="4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6" srcId="0" destId="1" srcOrd="0" destOrd="0"/>
        <dgm:cxn modelId="7" srcId="0" destId="2" srcOrd="1" destOrd="0"/>
        <dgm:cxn modelId="8" srcId="0" destId="3" srcOrd="2" destOrd="0"/>
        <dgm:cxn modelId="9" srcId="0" destId="4" srcOrd="3" destOrd="0"/>
        <dgm:cxn modelId="10" srcId="0" destId="5" srcOrd="4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  <dgm:pt modelId="5"/>
        <dgm:pt modelId="6"/>
      </dgm:ptLst>
      <dgm:cxnLst>
        <dgm:cxn modelId="7" srcId="0" destId="1" srcOrd="0" destOrd="0"/>
        <dgm:cxn modelId="8" srcId="0" destId="2" srcOrd="1" destOrd="0"/>
        <dgm:cxn modelId="9" srcId="0" destId="3" srcOrd="2" destOrd="0"/>
        <dgm:cxn modelId="10" srcId="0" destId="4" srcOrd="3" destOrd="0"/>
        <dgm:cxn modelId="11" srcId="0" destId="5" srcOrd="4" destOrd="0"/>
        <dgm:cxn modelId="12" srcId="0" destId="6" srcOrd="5" destOrd="0"/>
      </dgm:cxnLst>
      <dgm:bg/>
      <dgm:whole/>
    </dgm:dataModel>
  </dgm:clrData>
  <dgm:layoutNode name="diagram">
    <dgm:varLst>
      <dgm:dir/>
      <dgm:resizeHandles val="exact"/>
    </dgm:varLst>
    <dgm:choose name="Name0">
      <dgm:if name="Name1" func="var" arg="dir" op="equ" val="norm">
        <dgm:alg type="snake">
          <dgm:param type="grDir" val="tL"/>
          <dgm:param type="flowDir" val="row"/>
          <dgm:param type="contDir" val="sameDir"/>
          <dgm:param type="off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node" refType="w"/>
      <dgm:constr type="h" for="ch" forName="node" refType="w" refFor="ch" refForName="node" fact="0.6"/>
      <dgm:constr type="w" for="ch" forName="sibTrans" refType="w" refFor="ch" refForName="node" fact="0.1"/>
      <dgm:constr type="sp" refType="w" refFor="ch" refForName="sibTrans"/>
      <dgm:constr type="primFontSz" for="ch" forName="node" op="equ" val="65"/>
    </dgm:constrLst>
    <dgm:ruleLst/>
    <dgm:forEach name="Name3" axis="ch" ptType="node">
      <dgm:layoutNode name="node">
        <dgm:varLst>
          <dgm:bulletEnabled val="1"/>
        </dgm:varLst>
        <dgm:alg type="tx"/>
        <dgm:shape xmlns:r="http://schemas.openxmlformats.org/officeDocument/2006/relationships" type="rect" r:blip="">
          <dgm:adjLst/>
        </dgm:shape>
        <dgm:presOf axis="desOrSelf" ptType="node"/>
        <dgm:constrLst>
          <dgm:constr type="lMarg" refType="primFontSz" fact="0.3"/>
          <dgm:constr type="rMarg" refType="primFontSz" fact="0.3"/>
          <dgm:constr type="tMarg" refType="primFontSz" fact="0.3"/>
          <dgm:constr type="bMarg" refType="primFontSz" fact="0.3"/>
        </dgm:constrLst>
        <dgm:ruleLst>
          <dgm:rule type="primFontSz" val="5" fact="NaN" max="NaN"/>
        </dgm:ruleLst>
      </dgm:layoutNode>
      <dgm:forEach name="Name4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hList1">
  <dgm:title val=""/>
  <dgm:desc val=""/>
  <dgm:catLst>
    <dgm:cat type="list" pri="5000"/>
    <dgm:cat type="convert" pri="5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12">
          <dgm:prSet phldr="1"/>
        </dgm:pt>
        <dgm:pt modelId="2">
          <dgm:prSet phldr="1"/>
        </dgm:pt>
        <dgm:pt modelId="21">
          <dgm:prSet phldr="1"/>
        </dgm:pt>
        <dgm:pt modelId="22">
          <dgm:prSet phldr="1"/>
        </dgm:pt>
        <dgm:pt modelId="3">
          <dgm:prSet phldr="1"/>
        </dgm:pt>
        <dgm:pt modelId="31">
          <dgm:prSet phldr="1"/>
        </dgm:pt>
        <dgm:pt modelId="32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  <dgm:cxn modelId="13" srcId="1" destId="11" srcOrd="0" destOrd="0"/>
        <dgm:cxn modelId="14" srcId="1" destId="12" srcOrd="1" destOrd="0"/>
        <dgm:cxn modelId="23" srcId="2" destId="21" srcOrd="0" destOrd="0"/>
        <dgm:cxn modelId="24" srcId="2" destId="22" srcOrd="1" destOrd="0"/>
        <dgm:cxn modelId="33" srcId="3" destId="31" srcOrd="0" destOrd="0"/>
        <dgm:cxn modelId="34" srcId="3" destId="32" srcOrd="1" destOrd="0"/>
      </dgm:cxnLst>
      <dgm:bg/>
      <dgm:whole/>
    </dgm:dataModel>
  </dgm:sampData>
  <dgm:styleData>
    <dgm:dataModel>
      <dgm:ptLst>
        <dgm:pt modelId="0" type="doc"/>
        <dgm:pt modelId="1">
          <dgm:prSet phldr="1"/>
        </dgm:pt>
        <dgm:pt modelId="2">
          <dgm:prSet phldr="1"/>
        </dgm:pt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  <dgm:pt modelId="4">
          <dgm:prSet phldr="1"/>
        </dgm:pt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animLvl val="lvl"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h" for="ch" forName="composite" refType="h"/>
      <dgm:constr type="w" for="ch" forName="composite" refType="w"/>
      <dgm:constr type="w" for="des" forName="parTx"/>
      <dgm:constr type="h" for="des" forName="parTx" op="equ"/>
      <dgm:constr type="w" for="des" forName="desTx"/>
      <dgm:constr type="h" for="des" forName="desTx" op="equ"/>
      <dgm:constr type="primFontSz" for="des" forName="parTx" val="65"/>
      <dgm:constr type="secFontSz" for="des" forName="desTx" refType="primFontSz" refFor="des" refForName="parTx" op="equ"/>
      <dgm:constr type="h" for="des" forName="parTx" refType="primFontSz" refFor="des" refForName="parTx" fact="0.8"/>
      <dgm:constr type="h" for="des" forName="desTx" refType="primFontSz" refFor="des" refForName="parTx" fact="1.22"/>
      <dgm:constr type="w" for="ch" forName="space" refType="w" refFor="ch" refForName="composite" op="equ" fact="0.14"/>
    </dgm:constrLst>
    <dgm:ruleLst>
      <dgm:rule type="w" for="ch" forName="composite" val="0" fact="NaN" max="NaN"/>
      <dgm:rule type="primFontSz" for="des" forName="parTx" val="5" fact="NaN" max="NaN"/>
    </dgm:ruleLst>
    <dgm:forEach name="Name4" axis="ch" ptType="node">
      <dgm:layoutNode name="composite">
        <dgm:alg type="composite"/>
        <dgm:shape xmlns:r="http://schemas.openxmlformats.org/officeDocument/2006/relationships" r:blip="">
          <dgm:adjLst/>
        </dgm:shape>
        <dgm:presOf/>
        <dgm:constrLst>
          <dgm:constr type="l" for="ch" forName="parTx"/>
          <dgm:constr type="w" for="ch" forName="parTx" refType="w"/>
          <dgm:constr type="t" for="ch" forName="parTx"/>
          <dgm:constr type="l" for="ch" forName="desTx"/>
          <dgm:constr type="w" for="ch" forName="desTx" refType="w" refFor="ch" refForName="parTx"/>
          <dgm:constr type="t" for="ch" forName="desTx" refType="h" refFor="ch" refForName="parTx"/>
        </dgm:constrLst>
        <dgm:ruleLst>
          <dgm:rule type="h" val="INF" fact="NaN" max="NaN"/>
        </dgm:ruleLst>
        <dgm:layoutNode name="parTx" styleLbl="alignNode1">
          <dgm:varLst>
            <dgm:chMax val="0"/>
            <dgm:chPref val="0"/>
            <dgm:bulletEnabled val="1"/>
          </dgm:varLst>
          <dgm:alg type="tx"/>
          <dgm:shape xmlns:r="http://schemas.openxmlformats.org/officeDocument/2006/relationships" type="rect" r:blip="">
            <dgm:adjLst/>
          </dgm:shape>
          <dgm:presOf axis="self" ptType="node"/>
          <dgm:constrLst>
            <dgm:constr type="h" refType="w" op="lte" fact="0.4"/>
            <dgm:constr type="h"/>
            <dgm:constr type="tMarg" refType="primFontSz" fact="0.32"/>
            <dgm:constr type="bMarg" refType="primFontSz" fact="0.32"/>
          </dgm:constrLst>
          <dgm:ruleLst>
            <dgm:rule type="h" val="INF" fact="NaN" max="NaN"/>
          </dgm:ruleLst>
        </dgm:layoutNode>
        <dgm:layoutNode name="desTx" styleLbl="alignAccFollowNode1">
          <dgm:varLst>
            <dgm:bulletEnabled val="1"/>
          </dgm:varLst>
          <dgm:alg type="tx">
            <dgm:param type="stBulletLvl" val="1"/>
          </dgm:alg>
          <dgm:shape xmlns:r="http://schemas.openxmlformats.org/officeDocument/2006/relationships" type="rect" r:blip="">
            <dgm:adjLst/>
          </dgm:shape>
          <dgm:presOf axis="des" ptType="node"/>
          <dgm:constrLst>
            <dgm:constr type="secFontSz" val="65"/>
            <dgm:constr type="primFontSz" refType="secFontSz"/>
            <dgm:constr type="h"/>
            <dgm:constr type="lMarg" refType="primFontSz" fact="0.42"/>
            <dgm:constr type="tMarg" refType="primFontSz" fact="0.42"/>
            <dgm:constr type="bMarg" refType="primFontSz" fact="0.63"/>
          </dgm:constrLst>
          <dgm:ruleLst>
            <dgm:rule type="h" val="INF" fact="NaN" max="NaN"/>
          </dgm:ruleLst>
        </dgm:layoutNode>
      </dgm:layoutNode>
      <dgm:forEach name="Name5" axis="followSib" ptType="sibTrans" cnt="1">
        <dgm:layoutNode name="space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2/8/23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0.jpeg>
</file>

<file path=ppt/media/image11.jpeg>
</file>

<file path=ppt/media/image12.jpeg>
</file>

<file path=ppt/media/image2.jpg>
</file>

<file path=ppt/media/image3.jpg>
</file>

<file path=ppt/media/image4.jpg>
</file>

<file path=ppt/media/image5.jpeg>
</file>

<file path=ppt/media/image6.jpeg>
</file>

<file path=ppt/media/image7.JP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2/8/23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47769C21-FF48-4BAC-88E9-1290DC654EBC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665514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lvl="0" indent="0" algn="l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961EFD6-34B6-4621-AFFD-CC7DD286577B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8081879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2.xml"/><Relationship Id="rId7" Type="http://schemas.microsoft.com/office/2007/relationships/diagramDrawing" Target="../diagrams/drawing2.xm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9.xml"/><Relationship Id="rId6" Type="http://schemas.openxmlformats.org/officeDocument/2006/relationships/diagramColors" Target="../diagrams/colors2.xml"/><Relationship Id="rId5" Type="http://schemas.openxmlformats.org/officeDocument/2006/relationships/diagramQuickStyle" Target="../diagrams/quickStyle2.xml"/><Relationship Id="rId4" Type="http://schemas.openxmlformats.org/officeDocument/2006/relationships/diagramLayout" Target="../diagrams/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eg"/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oxygenxml.com/xml_editor/download_oxygenxml_editor.html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desktop.github.com/" TargetMode="External"/><Relationship Id="rId2" Type="http://schemas.openxmlformats.org/officeDocument/2006/relationships/hyperlink" Target="https://github.com/" TargetMode="External"/><Relationship Id="rId1" Type="http://schemas.openxmlformats.org/officeDocument/2006/relationships/slideLayout" Target="../slideLayouts/slideLayout6.xml"/><Relationship Id="rId4" Type="http://schemas.openxmlformats.org/officeDocument/2006/relationships/image" Target="../media/image12.jpeg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hyperlink" Target="http://programming4humanists.tamu.edu/syllabus-spring-2023" TargetMode="External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5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dude4food.blogspot.com/2015/02/donuts-and-cup-of-coffee-j-co-way-at-j.html" TargetMode="External"/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5.xml"/><Relationship Id="rId4" Type="http://schemas.openxmlformats.org/officeDocument/2006/relationships/hyperlink" Target="https://creativecommons.org/licenses/by-nd/3.0/" TargetMode="Externa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>
            <a:normAutofit fontScale="90000"/>
          </a:bodyPr>
          <a:lstStyle/>
          <a:p>
            <a:r>
              <a:rPr lang="en-US" u="sng" dirty="0"/>
              <a:t>Beyond Encoding</a:t>
            </a:r>
            <a:r>
              <a:rPr lang="en-US" dirty="0"/>
              <a:t>: </a:t>
            </a:r>
            <a:br>
              <a:rPr lang="en-US" dirty="0"/>
            </a:br>
            <a:r>
              <a:rPr lang="en-US" sz="3100" dirty="0"/>
              <a:t>Refining and Launching Text-Based Digital Humanities Projects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85800" y="5147179"/>
            <a:ext cx="3813464" cy="720434"/>
          </a:xfrm>
        </p:spPr>
        <p:txBody>
          <a:bodyPr>
            <a:normAutofit lnSpcReduction="10000"/>
          </a:bodyPr>
          <a:lstStyle/>
          <a:p>
            <a:r>
              <a:rPr lang="en-US" dirty="0"/>
              <a:t>Session 1: Course Introduction</a:t>
            </a:r>
            <a:br>
              <a:rPr lang="en-US" dirty="0"/>
            </a:br>
            <a:endParaRPr lang="en-US" dirty="0"/>
          </a:p>
        </p:txBody>
      </p:sp>
      <p:pic>
        <p:nvPicPr>
          <p:cNvPr id="11" name="Picture Placeholder 10" descr="Hardcover books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8" y="990386"/>
            <a:ext cx="7315841" cy="4877227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B80F1A4-FDC6-4E36-8371-74F8E9B7F0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</p:spPr>
        <p:txBody>
          <a:bodyPr/>
          <a:lstStyle/>
          <a:p>
            <a:r>
              <a:rPr lang="en-US" dirty="0"/>
              <a:t>Iterative Structure</a:t>
            </a:r>
          </a:p>
        </p:txBody>
      </p:sp>
      <p:graphicFrame>
        <p:nvGraphicFramePr>
          <p:cNvPr id="14" name="Content Placeholder 2" descr="Timeline Placeholder ">
            <a:extLst>
              <a:ext uri="{FF2B5EF4-FFF2-40B4-BE49-F238E27FC236}">
                <a16:creationId xmlns:a16="http://schemas.microsoft.com/office/drawing/2014/main" id="{2FEBF416-9260-4E53-9F09-8553200D5747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3931035908"/>
              </p:ext>
            </p:extLst>
          </p:nvPr>
        </p:nvGraphicFramePr>
        <p:xfrm>
          <a:off x="313509" y="1941513"/>
          <a:ext cx="11547565" cy="402113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593B878A-596D-41EE-B917-67BA126511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pPr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954623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88A5BC1-859A-FD72-CC7B-8C00AD46E9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Materials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19EC5F9-2F53-691C-BA72-25A7910CD9C6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Beginning state: transcription, OCR, digitization</a:t>
            </a:r>
          </a:p>
          <a:p>
            <a:r>
              <a:rPr lang="en-US" dirty="0"/>
              <a:t>	Who performs this labor? How much does it cost (time, money)? </a:t>
            </a:r>
          </a:p>
          <a:p>
            <a:r>
              <a:rPr lang="en-US" dirty="0"/>
              <a:t>Copyright: what laws and permissions govern the materials in their current state? What constitutes fair use? What kinds of copyright can/should you place on your project?</a:t>
            </a:r>
          </a:p>
          <a:p>
            <a:r>
              <a:rPr lang="en-US" dirty="0"/>
              <a:t>How much digital space do these materials take up? What kinds of hosting are required for them?</a:t>
            </a:r>
          </a:p>
          <a:p>
            <a:r>
              <a:rPr lang="en-US" dirty="0"/>
              <a:t>How much of your materials do you need to get started?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87ABA13-4344-29D1-B145-04143F8206B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197448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EF6FD0-D876-F914-97D8-03D4F1C8BEB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Resources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FF748D57-996E-E812-A1EF-B6AAD2B41B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ADFB05A-78FD-B887-B4F1-D416782751A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External: </a:t>
            </a:r>
          </a:p>
          <a:p>
            <a:pPr lvl="1"/>
            <a:r>
              <a:rPr lang="en-US" dirty="0"/>
              <a:t>Conferences</a:t>
            </a:r>
          </a:p>
          <a:p>
            <a:pPr lvl="1"/>
            <a:r>
              <a:rPr lang="en-US" dirty="0"/>
              <a:t>Grant funding schedules</a:t>
            </a:r>
          </a:p>
          <a:p>
            <a:pPr lvl="1"/>
            <a:r>
              <a:rPr lang="en-US" dirty="0"/>
              <a:t>Promotion and tenure clocks</a:t>
            </a:r>
          </a:p>
          <a:p>
            <a:r>
              <a:rPr lang="en-US" dirty="0"/>
              <a:t>Internal</a:t>
            </a:r>
          </a:p>
          <a:p>
            <a:pPr lvl="1"/>
            <a:r>
              <a:rPr lang="en-US" dirty="0"/>
              <a:t>How much time is needed for each element of the project?</a:t>
            </a:r>
          </a:p>
          <a:p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C750873-3AA2-660B-F257-A13D2C8F3B3E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Money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79075790-E390-4928-1089-AD910FCE4A52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Where:</a:t>
            </a:r>
          </a:p>
          <a:p>
            <a:pPr lvl="1"/>
            <a:r>
              <a:rPr lang="en-US" dirty="0"/>
              <a:t>Grants</a:t>
            </a:r>
          </a:p>
          <a:p>
            <a:pPr lvl="1"/>
            <a:r>
              <a:rPr lang="en-US" dirty="0"/>
              <a:t>University funding</a:t>
            </a:r>
          </a:p>
          <a:p>
            <a:r>
              <a:rPr lang="en-US" dirty="0"/>
              <a:t>For what?</a:t>
            </a:r>
          </a:p>
          <a:p>
            <a:pPr lvl="1"/>
            <a:r>
              <a:rPr lang="en-US" dirty="0"/>
              <a:t>Labor</a:t>
            </a:r>
          </a:p>
          <a:p>
            <a:pPr lvl="1"/>
            <a:r>
              <a:rPr lang="en-US" dirty="0"/>
              <a:t>Materials</a:t>
            </a:r>
          </a:p>
          <a:p>
            <a:pPr lvl="1"/>
            <a:r>
              <a:rPr lang="en-US" dirty="0"/>
              <a:t>Tools &amp; Technology</a:t>
            </a:r>
          </a:p>
          <a:p>
            <a:pPr lvl="1"/>
            <a:r>
              <a:rPr lang="en-US" dirty="0"/>
              <a:t>Hosting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1F15E4AF-8C13-060E-53FB-98CCA146AFDF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People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E098D94D-88F8-7CDF-EB06-6C30928FB9E7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Project staff</a:t>
            </a:r>
          </a:p>
          <a:p>
            <a:r>
              <a:rPr lang="en-US" dirty="0"/>
              <a:t>Contributors</a:t>
            </a:r>
          </a:p>
          <a:p>
            <a:pPr lvl="1"/>
            <a:r>
              <a:rPr lang="en-US" dirty="0"/>
              <a:t>Students</a:t>
            </a:r>
          </a:p>
          <a:p>
            <a:r>
              <a:rPr lang="en-US" dirty="0"/>
              <a:t>Collaborators</a:t>
            </a:r>
          </a:p>
          <a:p>
            <a:r>
              <a:rPr lang="en-US" dirty="0"/>
              <a:t>Advisors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6B9C5E1-8E0A-2E5B-6ACD-A8B2D45CA2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4729628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53CF5BA-BBDC-D497-4C35-CFEF0A55F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Goals</a:t>
            </a:r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DBC0617-5522-31D2-202C-51E38FE51FA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Short-term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9E16BD9-ADAC-5E02-2618-1B8D428B95A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What do you need? Why do you need it? </a:t>
            </a:r>
          </a:p>
          <a:p>
            <a:r>
              <a:rPr lang="en-US" dirty="0"/>
              <a:t>Proof-of-concept, wireframing, prototyping</a:t>
            </a:r>
          </a:p>
          <a:p>
            <a:r>
              <a:rPr lang="en-US" dirty="0"/>
              <a:t>Beta testing, user experience testing</a:t>
            </a:r>
          </a:p>
          <a:p>
            <a:r>
              <a:rPr lang="en-US" dirty="0"/>
              <a:t>Minimum viable product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E11D4A83-4CFF-DA2E-0E87-1D5A5CE94EA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Long-term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FE3BE4C6-F5B6-C8B4-49DC-2385BA4FE591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Functional product</a:t>
            </a:r>
          </a:p>
          <a:p>
            <a:r>
              <a:rPr lang="en-US" dirty="0"/>
              <a:t>Finished product</a:t>
            </a:r>
          </a:p>
          <a:p>
            <a:r>
              <a:rPr lang="en-US" dirty="0"/>
              <a:t>Sunsetting the project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0ABEA467-C22F-4254-447B-AB13CA043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70445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BC611F-5A10-B9F8-AC6E-1365FB43208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Users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035B3C99-5455-2D48-B144-6E357B975D9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Who?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3703978B-4269-2212-F653-C8B0A3E41D3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Scholars</a:t>
            </a:r>
          </a:p>
          <a:p>
            <a:r>
              <a:rPr lang="en-US" dirty="0"/>
              <a:t>Students </a:t>
            </a:r>
          </a:p>
          <a:p>
            <a:pPr lvl="1"/>
            <a:r>
              <a:rPr lang="en-US" dirty="0"/>
              <a:t>What level?</a:t>
            </a:r>
          </a:p>
          <a:p>
            <a:r>
              <a:rPr lang="en-US" dirty="0"/>
              <a:t>Public</a:t>
            </a:r>
          </a:p>
          <a:p>
            <a:pPr lvl="1"/>
            <a:r>
              <a:rPr lang="en-US" dirty="0"/>
              <a:t>Who?</a:t>
            </a:r>
          </a:p>
          <a:p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7D0885E5-EB75-052E-F1FA-262773C3D28B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What do they need?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3C81925E-F42F-D154-90B7-2954885926E8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Context</a:t>
            </a:r>
          </a:p>
          <a:p>
            <a:r>
              <a:rPr lang="en-US" dirty="0"/>
              <a:t>Accessibility</a:t>
            </a:r>
          </a:p>
          <a:p>
            <a:r>
              <a:rPr lang="en-US" dirty="0"/>
              <a:t>Data vs. display vs. explanation</a:t>
            </a:r>
          </a:p>
          <a:p>
            <a:r>
              <a:rPr lang="en-US" dirty="0"/>
              <a:t>What responsibilities do you have to your data?</a:t>
            </a:r>
          </a:p>
          <a:p>
            <a:pPr lvl="1"/>
            <a:r>
              <a:rPr lang="en-US" dirty="0"/>
              <a:t>Copyright?</a:t>
            </a:r>
          </a:p>
          <a:p>
            <a:pPr lvl="1"/>
            <a:r>
              <a:rPr lang="en-US" dirty="0"/>
              <a:t>Sensitive information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5BADABEC-B28E-FA1D-8710-79F737FDD5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58648850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84EE8-3B68-D100-0255-42A427AB00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Technology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B6A2E8DA-A3C8-B276-1CC8-9F1E75AF363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Be careful of “reinventing the wheel” </a:t>
            </a:r>
          </a:p>
          <a:p>
            <a:r>
              <a:rPr lang="en-US" dirty="0"/>
              <a:t>What tools already exist, what needs to be created? </a:t>
            </a:r>
          </a:p>
          <a:p>
            <a:r>
              <a:rPr lang="en-US" dirty="0"/>
              <a:t>How much of the technical expertise do you need to have personally? </a:t>
            </a:r>
          </a:p>
          <a:p>
            <a:r>
              <a:rPr lang="en-US" dirty="0"/>
              <a:t>To what extent is learning the technology one of the goals of your project? </a:t>
            </a:r>
          </a:p>
          <a:p>
            <a:r>
              <a:rPr lang="en-US" dirty="0"/>
              <a:t>Who maintains it? For how long? How much maintenance does it need?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1840E74-0C5D-9AA6-3344-F48B4D2D0E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24413120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3CB580-1C0B-764F-356F-85E4362D3D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Outcomes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5057F70A-C146-571E-FE2B-9F5D68BAF26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Finished project</a:t>
            </a:r>
          </a:p>
          <a:p>
            <a:r>
              <a:rPr lang="en-US" dirty="0"/>
              <a:t>Presentations (Field specific, DH specific) </a:t>
            </a:r>
          </a:p>
          <a:p>
            <a:r>
              <a:rPr lang="en-US" dirty="0"/>
              <a:t>Publications (Research outcomes, Research methods) </a:t>
            </a:r>
          </a:p>
          <a:p>
            <a:r>
              <a:rPr lang="en-US" dirty="0"/>
              <a:t>Classes (DH skills, Teaching with the content)</a:t>
            </a:r>
          </a:p>
          <a:p>
            <a:r>
              <a:rPr lang="en-US" dirty="0"/>
              <a:t>Grants</a:t>
            </a:r>
          </a:p>
          <a:p>
            <a:r>
              <a:rPr lang="en-US" dirty="0"/>
              <a:t>Peer Review</a:t>
            </a:r>
          </a:p>
        </p:txBody>
      </p:sp>
      <p:sp>
        <p:nvSpPr>
          <p:cNvPr id="7" name="Footer Placeholder 6">
            <a:extLst>
              <a:ext uri="{FF2B5EF4-FFF2-40B4-BE49-F238E27FC236}">
                <a16:creationId xmlns:a16="http://schemas.microsoft.com/office/drawing/2014/main" id="{1DF2BBAB-417B-55DC-D7F8-31E4F5EEE6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8" name="Date Placeholder 7">
            <a:extLst>
              <a:ext uri="{FF2B5EF4-FFF2-40B4-BE49-F238E27FC236}">
                <a16:creationId xmlns:a16="http://schemas.microsoft.com/office/drawing/2014/main" id="{D0D9EFDF-863D-B835-E994-DD2B549771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F0833F2-7166-93A2-1506-2AD7F75B8C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7001616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3E9CAEE-69B2-4498-2A16-513F61FFBF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Sustainability</a:t>
            </a:r>
          </a:p>
        </p:txBody>
      </p:sp>
      <p:pic>
        <p:nvPicPr>
          <p:cNvPr id="8" name="Picture 7" descr="Different coloured organisers">
            <a:extLst>
              <a:ext uri="{FF2B5EF4-FFF2-40B4-BE49-F238E27FC236}">
                <a16:creationId xmlns:a16="http://schemas.microsoft.com/office/drawing/2014/main" id="{362B4333-91AB-ADD4-EDBE-83A3E6AC231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98" r="28492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705E949-6E51-4DDC-B19B-E18CD4F1BAA7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From the Endings Project: 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Data (open standards, version control, consistent)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Documentation (comprehensive, clear)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Processing (valid, integrated, contingent)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Products (common standards, static, accessible data, redundant, graceful failure)</a:t>
            </a:r>
          </a:p>
          <a:p>
            <a:pPr marL="342900" indent="-228600">
              <a:buFont typeface="Arial" panose="020B0604020202020204" pitchFamily="34" charset="0"/>
              <a:buChar char="•"/>
            </a:pPr>
            <a:r>
              <a:rPr lang="en-US" dirty="0"/>
              <a:t>Release Management (periodic, planned, stable, versioned, persistent)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9071323-6B0F-3C2B-34AE-5487562AF85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03F77D-1BEF-481A-B8C1-15974ED46EB7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08556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5" name="Rectangle 24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Title 11">
            <a:extLst>
              <a:ext uri="{FF2B5EF4-FFF2-40B4-BE49-F238E27FC236}">
                <a16:creationId xmlns:a16="http://schemas.microsoft.com/office/drawing/2014/main" id="{84FB6ACB-BFF8-F006-63E1-7BE0128EC7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Installing Oxygen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386A177A-973B-E15A-6281-763BC6DCDF6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6768" r="22308" b="1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CBAA2E8D-5AB2-8876-275E-2CD7BEABF7A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If you have not already done so, download the appropriate version of Oxygen XML Editor from </a:t>
            </a:r>
            <a:r>
              <a:rPr lang="en-US" dirty="0">
                <a:hlinkClick r:id="rId3"/>
              </a:rPr>
              <a:t>https://www.oxygenxml.com/xml_editor/download_oxygenxml_editor.html</a:t>
            </a:r>
            <a:endParaRPr lang="en-US" dirty="0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Install Oxygen.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When prompted, provide the license key emailed to you before class.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endParaRPr lang="en-US" dirty="0"/>
          </a:p>
        </p:txBody>
      </p: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C629CFDE-5D02-40FE-C11F-ACD0FF13655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ABDC4F56-BF69-CEE5-8779-34CBD771AA2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666675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7" name="Rectangle 36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itle 21">
            <a:extLst>
              <a:ext uri="{FF2B5EF4-FFF2-40B4-BE49-F238E27FC236}">
                <a16:creationId xmlns:a16="http://schemas.microsoft.com/office/drawing/2014/main" id="{E7316F71-0E82-10BE-90D5-5A062306387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Oxygen Tips and Tricks</a:t>
            </a:r>
          </a:p>
        </p:txBody>
      </p:sp>
      <p:pic>
        <p:nvPicPr>
          <p:cNvPr id="29" name="Picture 28">
            <a:extLst>
              <a:ext uri="{FF2B5EF4-FFF2-40B4-BE49-F238E27FC236}">
                <a16:creationId xmlns:a16="http://schemas.microsoft.com/office/drawing/2014/main" id="{03D0DC8F-2059-EF46-A8B5-5B2DF4B0E62A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265" r="22087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39" name="Straight Connector 38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Content Placeholder 26">
            <a:extLst>
              <a:ext uri="{FF2B5EF4-FFF2-40B4-BE49-F238E27FC236}">
                <a16:creationId xmlns:a16="http://schemas.microsoft.com/office/drawing/2014/main" id="{E5855D42-44F9-0CDB-4C26-B5BF916B2EA4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Night mode: Options </a:t>
            </a:r>
            <a:r>
              <a:rPr lang="en-US" dirty="0">
                <a:sym typeface="Wingdings" pitchFamily="2" charset="2"/>
              </a:rPr>
              <a:t> Preferences  Appearance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Under “Appearance” you can also adjust font and font size, text colors, etc.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Automatic text wrapping: Options  Preferences  Editor  Edit Modes  Text  check “Line wrap”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To wrap a highlighted selection in a tag: </a:t>
            </a:r>
          </a:p>
          <a:p>
            <a:pPr lvl="1" indent="-228600">
              <a:buFont typeface="Arial" panose="020B0604020202020204" pitchFamily="34" charset="0"/>
              <a:buChar char="•"/>
            </a:pPr>
            <a:r>
              <a:rPr lang="en-US" dirty="0">
                <a:sym typeface="Wingdings" pitchFamily="2" charset="2"/>
              </a:rPr>
              <a:t>Ctrl + e (on Windows), </a:t>
            </a:r>
            <a:r>
              <a:rPr lang="en-US" dirty="0" err="1">
                <a:sym typeface="Wingdings" pitchFamily="2" charset="2"/>
              </a:rPr>
              <a:t>Cmd</a:t>
            </a:r>
            <a:r>
              <a:rPr lang="en-US" dirty="0">
                <a:sym typeface="Wingdings" pitchFamily="2" charset="2"/>
              </a:rPr>
              <a:t> + e (on Mac)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>
              <a:sym typeface="Wingdings" pitchFamily="2" charset="2"/>
            </a:endParaRPr>
          </a:p>
        </p:txBody>
      </p:sp>
      <p:cxnSp>
        <p:nvCxnSpPr>
          <p:cNvPr id="41" name="Straight Connector 40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Slide Number Placeholder 7">
            <a:extLst>
              <a:ext uri="{FF2B5EF4-FFF2-40B4-BE49-F238E27FC236}">
                <a16:creationId xmlns:a16="http://schemas.microsoft.com/office/drawing/2014/main" id="{AF3FE73A-95FC-A145-D4F9-F036287149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53D7EE4-1EDB-42FD-B6B7-A82C9F31F0F4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4699805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/>
          <a:lstStyle/>
          <a:p>
            <a:r>
              <a:rPr lang="en-US" dirty="0"/>
              <a:t>Today’s Agenda</a:t>
            </a:r>
          </a:p>
        </p:txBody>
      </p:sp>
      <p:pic>
        <p:nvPicPr>
          <p:cNvPr id="17" name="Picture Placeholder 16" descr="Angled view of a multicolored building facade">
            <a:extLst>
              <a:ext uri="{FF2B5EF4-FFF2-40B4-BE49-F238E27FC236}">
                <a16:creationId xmlns:a16="http://schemas.microsoft.com/office/drawing/2014/main" id="{069DD88F-78FC-4DAA-A2E4-DDE824B5301D}"/>
              </a:ext>
            </a:extLst>
          </p:cNvPr>
          <p:cNvPicPr preferRelativeResize="0">
            <a:picLocks noGrp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0" y="0"/>
            <a:ext cx="4876799" cy="6858000"/>
          </a:xfrm>
        </p:spPr>
      </p:pic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/>
          <a:lstStyle/>
          <a:p>
            <a:r>
              <a:rPr lang="en-US" dirty="0"/>
              <a:t>Course Introduction and Overview</a:t>
            </a:r>
          </a:p>
          <a:p>
            <a:r>
              <a:rPr lang="en-US" dirty="0"/>
              <a:t>	Part 1: Project Planning and Project Management</a:t>
            </a:r>
          </a:p>
          <a:p>
            <a:r>
              <a:rPr lang="en-US" dirty="0"/>
              <a:t>	Part 2: Doing things with (XML) data</a:t>
            </a:r>
          </a:p>
          <a:p>
            <a:r>
              <a:rPr lang="en-US" dirty="0"/>
              <a:t>Break</a:t>
            </a:r>
          </a:p>
          <a:p>
            <a:r>
              <a:rPr lang="en-US" dirty="0"/>
              <a:t>Project Lifecycles</a:t>
            </a:r>
          </a:p>
          <a:p>
            <a:r>
              <a:rPr lang="en-US" dirty="0"/>
              <a:t>Software Setup</a:t>
            </a:r>
          </a:p>
          <a:p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783B1F06-4CB0-449A-A15D-1B0E201DB3F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 dirty="0"/>
              <a:t>10 February 2023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pPr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6" name="Rectangle 15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F84679F-2004-0968-117D-E3A15834718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897752"/>
            <a:ext cx="3601757" cy="1955927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GitHub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8503D7-8D4A-0652-84F9-E803E65CAE95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83373" y="2853679"/>
            <a:ext cx="3613708" cy="3391733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Sign up for an account at </a:t>
            </a:r>
            <a:r>
              <a:rPr lang="en-US" dirty="0">
                <a:hlinkClick r:id="rId2"/>
              </a:rPr>
              <a:t>https://github.com/</a:t>
            </a:r>
            <a:r>
              <a:rPr lang="en-US" dirty="0"/>
              <a:t>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 dirty="0"/>
              <a:t>Download GitHub Desktop from </a:t>
            </a:r>
            <a:r>
              <a:rPr lang="en-US" dirty="0">
                <a:hlinkClick r:id="rId3"/>
              </a:rPr>
              <a:t>https://desktop.github.com/</a:t>
            </a:r>
            <a:r>
              <a:rPr lang="en-US" dirty="0"/>
              <a:t> </a:t>
            </a:r>
          </a:p>
          <a:p>
            <a:pPr indent="-228600">
              <a:buFont typeface="Arial" panose="020B0604020202020204" pitchFamily="34" charset="0"/>
              <a:buChar char="•"/>
            </a:pPr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D0AF0333-519E-5272-9EC2-C1CFDF190552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33600"/>
          <a:stretch/>
        </p:blipFill>
        <p:spPr>
          <a:xfrm>
            <a:off x="4876800" y="10"/>
            <a:ext cx="7315200" cy="6857990"/>
          </a:xfrm>
          <a:prstGeom prst="rect">
            <a:avLst/>
          </a:prstGeom>
        </p:spPr>
      </p:pic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948964F-DD3B-E499-DB73-932665F35FD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03F77D-1BEF-481A-B8C1-15974ED46EB7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20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004586260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AD9C18A-F92B-6A0C-84CF-8C2A39E1642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Next Time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76DA1F-D3C7-E097-B6BC-6545CC1C3E6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Goals, Principles, and Tools</a:t>
            </a:r>
          </a:p>
          <a:p>
            <a:r>
              <a:rPr lang="en-US" dirty="0"/>
              <a:t>	Readings posted on Course Syllabus 	(</a:t>
            </a:r>
            <a:r>
              <a:rPr lang="en-US" dirty="0">
                <a:hlinkClick r:id="rId2"/>
              </a:rPr>
              <a:t>programming4humanists.tamu.edu/syllabus-spring-2023</a:t>
            </a:r>
            <a:r>
              <a:rPr lang="en-US" dirty="0"/>
              <a:t>) </a:t>
            </a:r>
          </a:p>
          <a:p>
            <a:r>
              <a:rPr lang="en-US" dirty="0"/>
              <a:t>Optional Homework: </a:t>
            </a:r>
          </a:p>
          <a:p>
            <a:r>
              <a:rPr lang="en-US" dirty="0"/>
              <a:t>	Complete Yale DH Lab’s “Lean Canvas” and upload to course 	Google Drive.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157E5F4-80BC-FD66-CC9D-EF16D65F109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709307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5" name="Rectangle 34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22C7F04A-6CF6-4CF1-BAEE-2B210EFC6B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4" y="897752"/>
            <a:ext cx="3601757" cy="1955927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3700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Introductions</a:t>
            </a:r>
          </a:p>
        </p:txBody>
      </p:sp>
      <p:cxnSp>
        <p:nvCxnSpPr>
          <p:cNvPr id="37" name="Straight Connector 36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F35FCE68-0761-421A-922F-077DEB02E062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78822" y="2853679"/>
            <a:ext cx="4101737" cy="3391733"/>
          </a:xfrm>
        </p:spPr>
        <p:txBody>
          <a:bodyPr vert="horz" lIns="91440" tIns="45720" rIns="91440" bIns="45720" rtlCol="0">
            <a:normAutofit/>
          </a:bodyPr>
          <a:lstStyle/>
          <a:p>
            <a:pPr marL="285750"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Name</a:t>
            </a:r>
          </a:p>
          <a:p>
            <a:pPr marL="285750"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Location/affiliation/department </a:t>
            </a:r>
          </a:p>
          <a:p>
            <a:pPr marL="285750"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Project/point of connection </a:t>
            </a:r>
          </a:p>
          <a:p>
            <a:pPr marL="285750"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What you’re hoping to learn in this course</a:t>
            </a:r>
          </a:p>
        </p:txBody>
      </p:sp>
      <p:pic>
        <p:nvPicPr>
          <p:cNvPr id="15" name="Picture Placeholder 14" descr="Small plant growing on soil">
            <a:extLst>
              <a:ext uri="{FF2B5EF4-FFF2-40B4-BE49-F238E27FC236}">
                <a16:creationId xmlns:a16="http://schemas.microsoft.com/office/drawing/2014/main" id="{81A87375-F390-4DEE-8F4B-B60B12B0F91B}"/>
              </a:ext>
            </a:extLst>
          </p:cNvPr>
          <p:cNvPicPr>
            <a:picLocks noGrp="1" noChangeAspect="1"/>
          </p:cNvPicPr>
          <p:nvPr>
            <p:ph type="pic" sz="quarter" idx="14"/>
          </p:nvPr>
        </p:nvPicPr>
        <p:blipFill rotWithShape="1">
          <a:blip r:embed="rId3"/>
          <a:srcRect l="11236" r="17563" b="-1"/>
          <a:stretch/>
        </p:blipFill>
        <p:spPr>
          <a:xfrm>
            <a:off x="4876800" y="10"/>
            <a:ext cx="7315200" cy="6857990"/>
          </a:xfrm>
          <a:prstGeom prst="rect">
            <a:avLst/>
          </a:prstGeom>
        </p:spPr>
      </p:pic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5BB3454-C461-4318-8C59-919AC8FD3CD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A53D7EE4-1EDB-42FD-B6B7-A82C9F31F0F4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8372550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2" name="Rectangle 21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992709" y="895448"/>
            <a:ext cx="3619697" cy="1919469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Course Assumptions</a:t>
            </a:r>
          </a:p>
        </p:txBody>
      </p:sp>
      <p:pic>
        <p:nvPicPr>
          <p:cNvPr id="13" name="Picture Placeholder 12" descr="Abstract background with network pattern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 rotWithShape="1">
          <a:blip r:embed="rId3"/>
          <a:srcRect l="29067"/>
          <a:stretch/>
        </p:blipFill>
        <p:spPr>
          <a:xfrm>
            <a:off x="20" y="10"/>
            <a:ext cx="7315180" cy="6857984"/>
          </a:xfrm>
          <a:prstGeom prst="rect">
            <a:avLst/>
          </a:prstGeom>
        </p:spPr>
      </p:pic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1153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B98E-7C7D-4502-828B-DCB91E084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991572" y="2286011"/>
            <a:ext cx="4000131" cy="4091896"/>
          </a:xfrm>
        </p:spPr>
        <p:txBody>
          <a:bodyPr vert="horz" lIns="91440" tIns="45720" rIns="91440" bIns="45720" rtlCol="0">
            <a:normAutofit/>
          </a:bodyPr>
          <a:lstStyle/>
          <a:p>
            <a:pPr>
              <a:lnSpc>
                <a:spcPct val="110000"/>
              </a:lnSpc>
            </a:pPr>
            <a:r>
              <a:rPr lang="en-US" sz="1500" b="1" dirty="0"/>
              <a:t>Data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A text-oriented approach to data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Data which is well-suited to XML structures</a:t>
            </a:r>
          </a:p>
          <a:p>
            <a:pPr>
              <a:lnSpc>
                <a:spcPct val="110000"/>
              </a:lnSpc>
            </a:pPr>
            <a:r>
              <a:rPr lang="en-US" sz="1500" b="1" dirty="0"/>
              <a:t>Project Management</a:t>
            </a:r>
            <a:endParaRPr lang="en-US" sz="1500" dirty="0"/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A digital project in relatively early stages (conceptual or in early implementation) </a:t>
            </a:r>
          </a:p>
          <a:p>
            <a:pPr indent="-228600">
              <a:lnSpc>
                <a:spcPct val="110000"/>
              </a:lnSpc>
              <a:buFont typeface="Arial" panose="020B0604020202020204" pitchFamily="34" charset="0"/>
              <a:buChar char="•"/>
            </a:pPr>
            <a:r>
              <a:rPr lang="en-US" sz="1500" dirty="0"/>
              <a:t>A digital project that hopes to grow in scope and scale, and which will benefit from complex data</a:t>
            </a:r>
          </a:p>
        </p:txBody>
      </p:sp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7" name="Rectangle 26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A5D67320-FCFD-4931-AAF7-C6C853329C7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tx1"/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158CFBC0-A777-7BF1-7EAA-90B2DFAF26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solidFill>
                  <a:schemeClr val="bg1"/>
                </a:solidFill>
              </a:rPr>
              <a:t>Course Goals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15B570B-D20C-C820-DD2A-300517E6CA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2150851"/>
            <a:ext cx="3380437" cy="2773829"/>
          </a:xfrm>
        </p:spPr>
        <p:txBody>
          <a:bodyPr vert="horz" lIns="91440" tIns="45720" rIns="91440" bIns="45720" rtlCol="0" anchor="b">
            <a:normAutofit/>
          </a:bodyPr>
          <a:lstStyle/>
          <a:p>
            <a:pPr marL="342900" indent="-34290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Project Planning and Management</a:t>
            </a:r>
          </a:p>
          <a:p>
            <a:pPr marL="342900" indent="-342900">
              <a:buAutoNum type="arabicPeriod"/>
            </a:pPr>
            <a:r>
              <a:rPr lang="en-US" sz="2800" dirty="0">
                <a:solidFill>
                  <a:schemeClr val="bg1"/>
                </a:solidFill>
              </a:rPr>
              <a:t>Doing things with (XML) Data</a:t>
            </a:r>
          </a:p>
        </p:txBody>
      </p:sp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6" name="Picture 5">
            <a:extLst>
              <a:ext uri="{FF2B5EF4-FFF2-40B4-BE49-F238E27FC236}">
                <a16:creationId xmlns:a16="http://schemas.microsoft.com/office/drawing/2014/main" id="{A9B7392E-8E43-4D78-1AA3-E58EBF15DC7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3402" r="15391" b="-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77008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2" name="Straight Connector 11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13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34" name="Rectangle 15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E652EA09-FE50-FA7A-4EF3-FF88123F26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>
              <a:lnSpc>
                <a:spcPct val="90000"/>
              </a:lnSpc>
            </a:pP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Project Planning and Management 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3A483D6-3F8D-870E-054C-2FB3D48DBC9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2515" r="16561" b="1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35" name="Straight Connector 17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6" name="Content Placeholder 5">
            <a:extLst>
              <a:ext uri="{FF2B5EF4-FFF2-40B4-BE49-F238E27FC236}">
                <a16:creationId xmlns:a16="http://schemas.microsoft.com/office/drawing/2014/main" id="{DAA5FF98-FE06-2072-8254-DBE502150D8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Project lifecycles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Iterative/expandable design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Project tools 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Editorial and design principles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Project documentation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Scaling up</a:t>
            </a:r>
          </a:p>
          <a:p>
            <a:pPr indent="-228600">
              <a:buFont typeface="Arial" panose="020B0604020202020204" pitchFamily="34" charset="0"/>
              <a:buChar char="•"/>
            </a:pPr>
            <a:r>
              <a:rPr lang="en-US"/>
              <a:t>Winding down</a:t>
            </a:r>
          </a:p>
        </p:txBody>
      </p:sp>
      <p:cxnSp>
        <p:nvCxnSpPr>
          <p:cNvPr id="20" name="Straight Connector 19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253420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F68B2C62-7648-4430-90D5-AE0F252AF11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BC9F65A-CD83-A68D-F63A-1B254D638F0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1155618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Doing things with (XML) Data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AAD0195E-7F27-4D06-9427-0C121D721A1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9D74C2FC-3228-4FC1-B97B-87AD35508D9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067382-48CD-01F8-2305-0E29B521DAE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03F77D-1BEF-481A-B8C1-15974ED46EB7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7</a:t>
            </a:fld>
            <a:endParaRPr lang="en-US"/>
          </a:p>
        </p:txBody>
      </p:sp>
      <p:graphicFrame>
        <p:nvGraphicFramePr>
          <p:cNvPr id="8" name="Content Placeholder 2">
            <a:extLst>
              <a:ext uri="{FF2B5EF4-FFF2-40B4-BE49-F238E27FC236}">
                <a16:creationId xmlns:a16="http://schemas.microsoft.com/office/drawing/2014/main" id="{81CB8511-1A7D-A85B-6D4E-B2C4486236E9}"/>
              </a:ext>
            </a:extLst>
          </p:cNvPr>
          <p:cNvGraphicFramePr>
            <a:graphicFrameLocks noGrp="1"/>
          </p:cNvGraphicFramePr>
          <p:nvPr>
            <p:ph sz="quarter" idx="13"/>
            <p:extLst>
              <p:ext uri="{D42A27DB-BD31-4B8C-83A1-F6EECF244321}">
                <p14:modId xmlns:p14="http://schemas.microsoft.com/office/powerpoint/2010/main" val="2778276283"/>
              </p:ext>
            </p:extLst>
          </p:nvPr>
        </p:nvGraphicFramePr>
        <p:xfrm>
          <a:off x="700088" y="2292350"/>
          <a:ext cx="10691812" cy="363696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13670071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Straight Connector 15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8" name="Rectangle 17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8" name="Content Placeholder 7" descr="A picture containing coffee, cup, table, breakfast&#10;&#10;Description automatically generated">
            <a:extLst>
              <a:ext uri="{FF2B5EF4-FFF2-40B4-BE49-F238E27FC236}">
                <a16:creationId xmlns:a16="http://schemas.microsoft.com/office/drawing/2014/main" id="{635D48B9-6DEA-AE0D-410A-FB99430EEC6B}"/>
              </a:ext>
            </a:extLst>
          </p:cNvPr>
          <p:cNvPicPr>
            <a:picLocks noGrp="1" noChangeAspect="1"/>
          </p:cNvPicPr>
          <p:nvPr>
            <p:ph sz="quarter" idx="13"/>
          </p:nvPr>
        </p:nvPicPr>
        <p:blipFill rotWithShape="1">
          <a:blip r:embed="rId2">
            <a:extLs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7879" b="7535"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0" name="Rectangle 19">
            <a:extLst>
              <a:ext uri="{FF2B5EF4-FFF2-40B4-BE49-F238E27FC236}">
                <a16:creationId xmlns:a16="http://schemas.microsoft.com/office/drawing/2014/main" id="{6BB6B482-ACCA-4938-8AEA-49D525C1722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-46905" y="46904"/>
            <a:ext cx="6865150" cy="6771342"/>
          </a:xfrm>
          <a:prstGeom prst="rect">
            <a:avLst/>
          </a:prstGeom>
          <a:gradFill>
            <a:gsLst>
              <a:gs pos="42000">
                <a:srgbClr val="000000">
                  <a:alpha val="18000"/>
                </a:srgbClr>
              </a:gs>
              <a:gs pos="0">
                <a:srgbClr val="000000">
                  <a:alpha val="0"/>
                </a:srgbClr>
              </a:gs>
              <a:gs pos="100000">
                <a:srgbClr val="000000">
                  <a:alpha val="39000"/>
                </a:srgb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BF894217-810D-06E1-07C5-CE6BD8B609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7701" y="871759"/>
            <a:ext cx="5067300" cy="349704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5400" dirty="0">
                <a:solidFill>
                  <a:srgbClr val="FFFFFF"/>
                </a:solidFill>
              </a:rPr>
              <a:t>Break Time</a:t>
            </a:r>
            <a:br>
              <a:rPr lang="en-US" sz="5400" dirty="0">
                <a:solidFill>
                  <a:srgbClr val="FFFFFF"/>
                </a:solidFill>
              </a:rPr>
            </a:br>
            <a:r>
              <a:rPr lang="en-US" sz="5400" dirty="0">
                <a:solidFill>
                  <a:srgbClr val="FFFFFF"/>
                </a:solidFill>
              </a:rPr>
              <a:t>(10 minutes)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38100" dir="2700000" algn="tl" rotWithShape="0">
              <a:prstClr val="black">
                <a:alpha val="13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6A70ED3E-FED1-12AD-CF72-A437E1DF86A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2/11/20XX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759615-5E34-B7ED-9621-2ABA846AF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03F77D-1BEF-481A-B8C1-15974ED46EB7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8</a:t>
            </a:fld>
            <a:endParaRPr lang="en-US">
              <a:solidFill>
                <a:srgbClr val="FFFFFF"/>
              </a:solidFill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A2CE05F1-BBE3-F557-43FD-BD9B82CBE7FD}"/>
              </a:ext>
            </a:extLst>
          </p:cNvPr>
          <p:cNvSpPr txBox="1"/>
          <p:nvPr/>
        </p:nvSpPr>
        <p:spPr>
          <a:xfrm>
            <a:off x="9639699" y="6657945"/>
            <a:ext cx="2552301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dude4food.blogspot.com/2015/02/donuts-and-cup-of-coffee-j-co-way-at-j.html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nd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BY-ND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6461439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5" name="Straight Connector 24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29" name="Rectangle 28">
            <a:extLst>
              <a:ext uri="{FF2B5EF4-FFF2-40B4-BE49-F238E27FC236}">
                <a16:creationId xmlns:a16="http://schemas.microsoft.com/office/drawing/2014/main" id="{33E93247-6229-44AB-A550-739E971E690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B9A446C-713E-2B55-5C60-24D19B5D7C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9914" y="4702835"/>
            <a:ext cx="10801350" cy="978772"/>
          </a:xfrm>
        </p:spPr>
        <p:txBody>
          <a:bodyPr vert="horz" lIns="91440" tIns="45720" rIns="91440" bIns="45720" rtlCol="0" anchor="t">
            <a:normAutofit/>
          </a:bodyPr>
          <a:lstStyle/>
          <a:p>
            <a:pPr algn="l"/>
            <a:r>
              <a:rPr lang="en-US" sz="5400"/>
              <a:t>Project Lifecycles</a:t>
            </a: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6BD08BF-AFF1-C01D-9A5E-E14FD133BCD6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22080" r="2" b="20335"/>
          <a:stretch/>
        </p:blipFill>
        <p:spPr>
          <a:xfrm>
            <a:off x="800100" y="712916"/>
            <a:ext cx="10591800" cy="3491895"/>
          </a:xfrm>
          <a:prstGeom prst="rect">
            <a:avLst/>
          </a:prstGeom>
        </p:spPr>
      </p:pic>
      <p:cxnSp>
        <p:nvCxnSpPr>
          <p:cNvPr id="31" name="Straight Connector 30">
            <a:extLst>
              <a:ext uri="{FF2B5EF4-FFF2-40B4-BE49-F238E27FC236}">
                <a16:creationId xmlns:a16="http://schemas.microsoft.com/office/drawing/2014/main" id="{EE2E603F-4A95-4FE8-BB06-211DFD75DBE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455508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E36A1EC-CED0-744B-F1D0-FDD35B1160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03F77D-1BEF-481A-B8C1-15974ED46EB7}" type="slidenum">
              <a:rPr lang="en-US"/>
              <a:pPr>
                <a:lnSpc>
                  <a:spcPct val="90000"/>
                </a:lnSpc>
                <a:spcAft>
                  <a:spcPts val="600"/>
                </a:spcAft>
              </a:pPr>
              <a:t>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6791331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2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7627</TotalTime>
  <Words>932</Words>
  <Application>Microsoft Macintosh PowerPoint</Application>
  <PresentationFormat>Widescreen</PresentationFormat>
  <Paragraphs>185</Paragraphs>
  <Slides>21</Slides>
  <Notes>4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7" baseType="lpstr">
      <vt:lpstr>Arial</vt:lpstr>
      <vt:lpstr>Avenir Book</vt:lpstr>
      <vt:lpstr>Calibri</vt:lpstr>
      <vt:lpstr>Calisto MT</vt:lpstr>
      <vt:lpstr>Univers Condensed</vt:lpstr>
      <vt:lpstr>ChronicleVTI</vt:lpstr>
      <vt:lpstr>Beyond Encoding:  Refining and Launching Text-Based Digital Humanities Projects</vt:lpstr>
      <vt:lpstr>Today’s Agenda</vt:lpstr>
      <vt:lpstr>Introductions</vt:lpstr>
      <vt:lpstr>Course Assumptions</vt:lpstr>
      <vt:lpstr>Course Goals</vt:lpstr>
      <vt:lpstr>Project Planning and Management </vt:lpstr>
      <vt:lpstr>Doing things with (XML) Data</vt:lpstr>
      <vt:lpstr>Break Time (10 minutes)</vt:lpstr>
      <vt:lpstr>Project Lifecycles</vt:lpstr>
      <vt:lpstr>Iterative Structure</vt:lpstr>
      <vt:lpstr>Materials</vt:lpstr>
      <vt:lpstr>Resources</vt:lpstr>
      <vt:lpstr>Goals</vt:lpstr>
      <vt:lpstr>Users</vt:lpstr>
      <vt:lpstr>Technology</vt:lpstr>
      <vt:lpstr>Outcomes</vt:lpstr>
      <vt:lpstr>Sustainability</vt:lpstr>
      <vt:lpstr>Installing Oxygen</vt:lpstr>
      <vt:lpstr>Oxygen Tips and Tricks</vt:lpstr>
      <vt:lpstr>GitHub</vt:lpstr>
      <vt:lpstr>Next Time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Beyond Encoding:  Refining and Launching Text-Based Digital Humanities Projects</dc:title>
  <dc:creator>Liebe, Lauren E</dc:creator>
  <cp:lastModifiedBy>Liebe, Lauren E</cp:lastModifiedBy>
  <cp:revision>6</cp:revision>
  <dcterms:created xsi:type="dcterms:W3CDTF">2022-12-09T20:00:46Z</dcterms:created>
  <dcterms:modified xsi:type="dcterms:W3CDTF">2023-02-13T22:30:01Z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